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80" r:id="rId1"/>
  </p:sldMasterIdLst>
  <p:notesMasterIdLst>
    <p:notesMasterId r:id="rId43"/>
  </p:notesMasterIdLst>
  <p:handoutMasterIdLst>
    <p:handoutMasterId r:id="rId44"/>
  </p:handoutMasterIdLst>
  <p:sldIdLst>
    <p:sldId id="256" r:id="rId2"/>
    <p:sldId id="261" r:id="rId3"/>
    <p:sldId id="315" r:id="rId4"/>
    <p:sldId id="316" r:id="rId5"/>
    <p:sldId id="317" r:id="rId6"/>
    <p:sldId id="318" r:id="rId7"/>
    <p:sldId id="319" r:id="rId8"/>
    <p:sldId id="320" r:id="rId9"/>
    <p:sldId id="321" r:id="rId10"/>
    <p:sldId id="329" r:id="rId11"/>
    <p:sldId id="323" r:id="rId12"/>
    <p:sldId id="324" r:id="rId13"/>
    <p:sldId id="325" r:id="rId14"/>
    <p:sldId id="314" r:id="rId15"/>
    <p:sldId id="281" r:id="rId16"/>
    <p:sldId id="291" r:id="rId17"/>
    <p:sldId id="326" r:id="rId18"/>
    <p:sldId id="292" r:id="rId19"/>
    <p:sldId id="293" r:id="rId20"/>
    <p:sldId id="328" r:id="rId21"/>
    <p:sldId id="296" r:id="rId22"/>
    <p:sldId id="294" r:id="rId23"/>
    <p:sldId id="295" r:id="rId24"/>
    <p:sldId id="297" r:id="rId25"/>
    <p:sldId id="307" r:id="rId26"/>
    <p:sldId id="308" r:id="rId27"/>
    <p:sldId id="309" r:id="rId28"/>
    <p:sldId id="310" r:id="rId29"/>
    <p:sldId id="311" r:id="rId30"/>
    <p:sldId id="312" r:id="rId31"/>
    <p:sldId id="313" r:id="rId32"/>
    <p:sldId id="298" r:id="rId33"/>
    <p:sldId id="299" r:id="rId34"/>
    <p:sldId id="305" r:id="rId35"/>
    <p:sldId id="306" r:id="rId36"/>
    <p:sldId id="327" r:id="rId37"/>
    <p:sldId id="300" r:id="rId38"/>
    <p:sldId id="301" r:id="rId39"/>
    <p:sldId id="302" r:id="rId40"/>
    <p:sldId id="303" r:id="rId41"/>
    <p:sldId id="304"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9900"/>
    <a:srgbClr val="7BE26A"/>
    <a:srgbClr val="F4F0F4"/>
    <a:srgbClr val="DF8BE5"/>
    <a:srgbClr val="AB821B"/>
    <a:srgbClr val="B6631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94" autoAdjust="0"/>
    <p:restoredTop sz="94718" autoAdjust="0"/>
  </p:normalViewPr>
  <p:slideViewPr>
    <p:cSldViewPr>
      <p:cViewPr>
        <p:scale>
          <a:sx n="70" d="100"/>
          <a:sy n="70" d="100"/>
        </p:scale>
        <p:origin x="-1488" y="-5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notesViewPr>
    <p:cSldViewPr>
      <p:cViewPr varScale="1">
        <p:scale>
          <a:sx n="54" d="100"/>
          <a:sy n="54" d="100"/>
        </p:scale>
        <p:origin x="-2928" y="-102"/>
      </p:cViewPr>
      <p:guideLst>
        <p:guide orient="horz" pos="2880"/>
        <p:guide pos="2160"/>
      </p:guideLst>
    </p:cSldViewPr>
  </p:notesViewPr>
  <p:gridSpacing cx="110605888" cy="1106058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C0B979C4-D856-4E5A-97C5-4C7B09CF6D90}" type="datetimeFigureOut">
              <a:rPr lang="zh-CN" altLang="en-US"/>
              <a:pPr>
                <a:defRPr/>
              </a:pPr>
              <a:t>2013-6-7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r>
              <a:rPr lang="en-US" altLang="zh-CN"/>
              <a:t>1</a:t>
            </a: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655C5B8-4FE9-46B2-BCFD-EE9C1F907CC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宋体"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宋体" charset="-122"/>
              </a:defRPr>
            </a:lvl1pPr>
          </a:lstStyle>
          <a:p>
            <a:pPr>
              <a:defRPr/>
            </a:pPr>
            <a:fld id="{E2442A87-E708-4F1B-BA85-D1611F1137CE}" type="datetimeFigureOut">
              <a:rPr lang="zh-CN" altLang="en-US"/>
              <a:pPr>
                <a:defRPr/>
              </a:pPr>
              <a:t>2013-6-7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宋体" charset="-122"/>
              </a:defRPr>
            </a:lvl1pPr>
          </a:lstStyle>
          <a:p>
            <a:pPr>
              <a:defRPr/>
            </a:pPr>
            <a:r>
              <a:rPr lang="en-US" altLang="zh-CN"/>
              <a:t>1</a:t>
            </a: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宋体" charset="-122"/>
              </a:defRPr>
            </a:lvl1pPr>
          </a:lstStyle>
          <a:p>
            <a:pPr>
              <a:defRPr/>
            </a:pPr>
            <a:fld id="{594679C7-E00D-45C3-A825-F73E12E3EE8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6324"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latin typeface="Arial" pitchFamily="34" charset="0"/>
                <a:ea typeface="宋体" pitchFamily="2" charset="-122"/>
              </a:rPr>
              <a:t>1</a:t>
            </a:r>
            <a:endParaRPr lang="zh-CN" altLang="en-US" smtClean="0">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7348"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latin typeface="Arial" pitchFamily="34" charset="0"/>
                <a:ea typeface="宋体" pitchFamily="2" charset="-122"/>
              </a:rPr>
              <a:t>1</a:t>
            </a:r>
            <a:endParaRPr lang="zh-CN" altLang="en-US" smtClean="0">
              <a:latin typeface="Arial"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8372"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latin typeface="Arial" pitchFamily="34" charset="0"/>
                <a:ea typeface="宋体" pitchFamily="2" charset="-122"/>
              </a:rPr>
              <a:t>1</a:t>
            </a:r>
            <a:endParaRPr lang="zh-CN" altLang="en-US" smtClean="0">
              <a:latin typeface="Arial"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59396"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latin typeface="Arial" pitchFamily="34" charset="0"/>
                <a:ea typeface="宋体" pitchFamily="2" charset="-122"/>
              </a:rPr>
              <a:t>1</a:t>
            </a:r>
            <a:endParaRPr lang="zh-CN" altLang="en-US" smtClean="0">
              <a:latin typeface="Arial"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0420"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latin typeface="Arial" pitchFamily="34" charset="0"/>
                <a:ea typeface="宋体" pitchFamily="2" charset="-122"/>
              </a:rPr>
              <a:t>1</a:t>
            </a:r>
            <a:endParaRPr lang="zh-CN" altLang="en-US" smtClean="0">
              <a:latin typeface="Arial"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1444"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latin typeface="Arial" pitchFamily="34" charset="0"/>
                <a:ea typeface="宋体" pitchFamily="2" charset="-122"/>
              </a:rPr>
              <a:t>1</a:t>
            </a:r>
            <a:endParaRPr lang="zh-CN" altLang="en-US" smtClean="0">
              <a:latin typeface="Arial"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2468"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latin typeface="Arial" pitchFamily="34" charset="0"/>
                <a:ea typeface="宋体" pitchFamily="2" charset="-122"/>
              </a:rPr>
              <a:t>1</a:t>
            </a:r>
            <a:endParaRPr lang="zh-CN" altLang="en-US" smtClean="0">
              <a:latin typeface="Arial"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63492" name="页脚占位符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altLang="zh-CN" smtClean="0">
                <a:latin typeface="Arial" pitchFamily="34" charset="0"/>
                <a:ea typeface="宋体" pitchFamily="2" charset="-122"/>
              </a:rPr>
              <a:t>1</a:t>
            </a:r>
            <a:endParaRPr lang="zh-CN" altLang="en-US" smtClean="0">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915661A-1B7C-4C0E-8564-5FAB04481FB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122D95E-9C54-43EE-88FB-75E6A537D88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7B3C29C-0AD4-43AE-BAD0-379048DFE49C}"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2" name="图片 6" descr="图片1修改.jpg"/>
          <p:cNvPicPr>
            <a:picLocks noChangeAspect="1"/>
          </p:cNvPicPr>
          <p:nvPr userDrawn="1"/>
        </p:nvPicPr>
        <p:blipFill>
          <a:blip r:embed="rId2" cstate="print"/>
          <a:srcRect/>
          <a:stretch>
            <a:fillRect/>
          </a:stretch>
        </p:blipFill>
        <p:spPr bwMode="auto">
          <a:xfrm>
            <a:off x="0" y="4833938"/>
            <a:ext cx="9144000" cy="2024062"/>
          </a:xfrm>
          <a:prstGeom prst="rect">
            <a:avLst/>
          </a:prstGeom>
          <a:noFill/>
          <a:ln w="9525">
            <a:noFill/>
            <a:miter lim="800000"/>
            <a:headEnd/>
            <a:tailEnd/>
          </a:ln>
        </p:spPr>
      </p:pic>
      <p:grpSp>
        <p:nvGrpSpPr>
          <p:cNvPr id="6" name="组合 5"/>
          <p:cNvGrpSpPr/>
          <p:nvPr userDrawn="1"/>
        </p:nvGrpSpPr>
        <p:grpSpPr>
          <a:xfrm>
            <a:off x="0" y="82550"/>
            <a:ext cx="9144000" cy="611750"/>
            <a:chOff x="0" y="82550"/>
            <a:chExt cx="9144000" cy="611750"/>
          </a:xfrm>
        </p:grpSpPr>
        <p:pic>
          <p:nvPicPr>
            <p:cNvPr id="7" name="Picture 6" descr="KHJ logo"/>
            <p:cNvPicPr>
              <a:picLocks noChangeAspect="1" noChangeArrowheads="1"/>
            </p:cNvPicPr>
            <p:nvPr userDrawn="1"/>
          </p:nvPicPr>
          <p:blipFill>
            <a:blip r:embed="rId3" cstate="print"/>
            <a:srcRect/>
            <a:stretch>
              <a:fillRect/>
            </a:stretch>
          </p:blipFill>
          <p:spPr bwMode="auto">
            <a:xfrm>
              <a:off x="7733224" y="82550"/>
              <a:ext cx="1265312" cy="540000"/>
            </a:xfrm>
            <a:prstGeom prst="rect">
              <a:avLst/>
            </a:prstGeom>
            <a:noFill/>
            <a:ln w="9525">
              <a:noFill/>
              <a:miter lim="800000"/>
              <a:headEnd/>
              <a:tailEnd/>
            </a:ln>
          </p:spPr>
        </p:pic>
        <p:sp>
          <p:nvSpPr>
            <p:cNvPr id="8" name="圆角矩形 7"/>
            <p:cNvSpPr/>
            <p:nvPr userDrawn="1"/>
          </p:nvSpPr>
          <p:spPr>
            <a:xfrm>
              <a:off x="0" y="622300"/>
              <a:ext cx="9144000" cy="72000"/>
            </a:xfrm>
            <a:prstGeom prst="roundRect">
              <a:avLst/>
            </a:prstGeom>
            <a:solidFill>
              <a:srgbClr val="0000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9" name="Rectangle 4"/>
          <p:cNvSpPr txBox="1">
            <a:spLocks noChangeArrowheads="1"/>
          </p:cNvSpPr>
          <p:nvPr userDrawn="1"/>
        </p:nvSpPr>
        <p:spPr>
          <a:xfrm>
            <a:off x="1549400" y="4292600"/>
            <a:ext cx="7016750" cy="539750"/>
          </a:xfrm>
          <a:prstGeom prst="rect">
            <a:avLst/>
          </a:prstGeom>
        </p:spPr>
        <p:txBody>
          <a:bodyPr anchor="ctr"/>
          <a:lstStyle/>
          <a:p>
            <a:pPr fontAlgn="auto">
              <a:spcAft>
                <a:spcPts val="0"/>
              </a:spcAft>
              <a:defRPr/>
            </a:pPr>
            <a:r>
              <a:rPr lang="en-US" altLang="zh-CN" sz="2200" b="1" dirty="0" smtClean="0">
                <a:solidFill>
                  <a:srgbClr val="002060"/>
                </a:solidFill>
                <a:latin typeface="+mj-lt"/>
                <a:ea typeface="华文隶书" pitchFamily="2" charset="-122"/>
                <a:cs typeface="+mj-cs"/>
              </a:rPr>
              <a:t>SHENZHEN KHJ SEMICONDUCTOR LIGHTING CO., LTD.</a:t>
            </a:r>
            <a:endParaRPr lang="zh-CN" altLang="en-US" sz="2200" b="1" dirty="0">
              <a:solidFill>
                <a:srgbClr val="002060"/>
              </a:solidFill>
              <a:latin typeface="+mj-lt"/>
              <a:ea typeface="华文隶书" pitchFamily="2" charset="-122"/>
              <a:cs typeface="+mj-cs"/>
            </a:endParaRPr>
          </a:p>
        </p:txBody>
      </p:sp>
      <p:sp>
        <p:nvSpPr>
          <p:cNvPr id="10" name="Rectangle 4"/>
          <p:cNvSpPr txBox="1">
            <a:spLocks noChangeArrowheads="1"/>
          </p:cNvSpPr>
          <p:nvPr userDrawn="1"/>
        </p:nvSpPr>
        <p:spPr bwMode="auto">
          <a:xfrm>
            <a:off x="52252" y="0"/>
            <a:ext cx="3492500" cy="406400"/>
          </a:xfrm>
          <a:prstGeom prst="rect">
            <a:avLst/>
          </a:prstGeom>
          <a:solidFill>
            <a:srgbClr val="99CCFF">
              <a:alpha val="3000"/>
            </a:srgbClr>
          </a:solidFill>
          <a:ln w="9525">
            <a:noFill/>
            <a:miter lim="800000"/>
            <a:headEnd/>
            <a:tailEnd/>
          </a:ln>
        </p:spPr>
        <p:txBody>
          <a:bodyPr anchor="ctr"/>
          <a:lstStyle/>
          <a:p>
            <a:pPr>
              <a:defRPr/>
            </a:pPr>
            <a:r>
              <a:rPr lang="en-US" altLang="zh-CN" sz="1400" b="1" dirty="0" smtClean="0">
                <a:solidFill>
                  <a:srgbClr val="00B050"/>
                </a:solidFill>
                <a:latin typeface="+mj-lt"/>
                <a:ea typeface="华文彩云" pitchFamily="2" charset="-122"/>
              </a:rPr>
              <a:t>Focus</a:t>
            </a:r>
            <a:r>
              <a:rPr lang="en-US" altLang="zh-CN" sz="1400" b="1" baseline="0" dirty="0" smtClean="0">
                <a:solidFill>
                  <a:srgbClr val="00B050"/>
                </a:solidFill>
                <a:latin typeface="+mj-lt"/>
                <a:ea typeface="华文彩云" pitchFamily="2" charset="-122"/>
              </a:rPr>
              <a:t> on Security and Energy-Saving</a:t>
            </a:r>
            <a:endParaRPr lang="en-US" altLang="zh-CN" sz="1400" b="1" dirty="0">
              <a:solidFill>
                <a:srgbClr val="00B050"/>
              </a:solidFill>
              <a:latin typeface="+mj-lt"/>
              <a:ea typeface="华文彩云" pitchFamily="2" charset="-122"/>
            </a:endParaRPr>
          </a:p>
        </p:txBody>
      </p:sp>
      <p:sp>
        <p:nvSpPr>
          <p:cNvPr id="11" name="Rectangle 4"/>
          <p:cNvSpPr txBox="1">
            <a:spLocks noChangeArrowheads="1"/>
          </p:cNvSpPr>
          <p:nvPr userDrawn="1"/>
        </p:nvSpPr>
        <p:spPr bwMode="auto">
          <a:xfrm>
            <a:off x="3924300" y="242752"/>
            <a:ext cx="3886200" cy="406400"/>
          </a:xfrm>
          <a:prstGeom prst="rect">
            <a:avLst/>
          </a:prstGeom>
          <a:solidFill>
            <a:srgbClr val="99CCFF">
              <a:alpha val="3000"/>
            </a:srgbClr>
          </a:solidFill>
          <a:ln w="9525">
            <a:noFill/>
            <a:miter lim="800000"/>
            <a:headEnd/>
            <a:tailEnd/>
          </a:ln>
        </p:spPr>
        <p:txBody>
          <a:bodyPr anchor="ctr"/>
          <a:lstStyle/>
          <a:p>
            <a:pPr>
              <a:defRPr/>
            </a:pPr>
            <a:r>
              <a:rPr lang="en-US" altLang="zh-CN" sz="1400" b="1" dirty="0" smtClean="0">
                <a:solidFill>
                  <a:srgbClr val="00B050"/>
                </a:solidFill>
                <a:latin typeface="+mj-lt"/>
                <a:ea typeface="华文彩云" pitchFamily="2" charset="-122"/>
              </a:rPr>
              <a:t>Carry</a:t>
            </a:r>
            <a:r>
              <a:rPr lang="en-US" altLang="zh-CN" sz="1400" b="1" baseline="0" dirty="0" smtClean="0">
                <a:solidFill>
                  <a:srgbClr val="00B050"/>
                </a:solidFill>
                <a:latin typeface="+mj-lt"/>
                <a:ea typeface="华文彩云" pitchFamily="2" charset="-122"/>
              </a:rPr>
              <a:t> Brightness and Sustainable Future</a:t>
            </a:r>
            <a:endParaRPr lang="en-US" altLang="zh-CN" sz="1400" b="1" dirty="0">
              <a:solidFill>
                <a:srgbClr val="00B050"/>
              </a:solidFill>
              <a:latin typeface="+mj-lt"/>
              <a:ea typeface="华文彩云"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endParaRPr lang="zh-CN" altLang="en-US"/>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4BE341F-3ED8-4EFD-A055-AFDFA2F7AB8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CF2DCAC-E9CD-430F-9BB2-BE3F963ED766}"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8BF4A2EB-2020-4490-BDA3-DF5C9F97E60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81FA3A04-6A63-42E7-A47B-16AEE5090F1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FE55CA1E-931B-43EA-800D-0FEB470E2C4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46050" y="5911850"/>
            <a:ext cx="3200400" cy="284163"/>
          </a:xfrm>
        </p:spPr>
        <p:txBody>
          <a:bodyPr/>
          <a:lstStyle>
            <a:lvl1pPr>
              <a:defRPr/>
            </a:lvl1pPr>
          </a:lstStyle>
          <a:p>
            <a:pPr>
              <a:defRPr/>
            </a:pPr>
            <a:endParaRPr lang="zh-CN" altLang="en-US" dirty="0"/>
          </a:p>
        </p:txBody>
      </p:sp>
      <p:sp>
        <p:nvSpPr>
          <p:cNvPr id="4" name="灯片编号占位符 3"/>
          <p:cNvSpPr>
            <a:spLocks noGrp="1"/>
          </p:cNvSpPr>
          <p:nvPr>
            <p:ph type="sldNum" sz="quarter" idx="12"/>
          </p:nvPr>
        </p:nvSpPr>
        <p:spPr>
          <a:xfrm>
            <a:off x="146050" y="6343650"/>
            <a:ext cx="914400" cy="284163"/>
          </a:xfrm>
        </p:spPr>
        <p:txBody>
          <a:bodyPr/>
          <a:lstStyle>
            <a:lvl1pPr>
              <a:defRPr b="1">
                <a:solidFill>
                  <a:schemeClr val="tx1"/>
                </a:solidFill>
              </a:defRPr>
            </a:lvl1pPr>
          </a:lstStyle>
          <a:p>
            <a:pPr>
              <a:defRPr/>
            </a:pPr>
            <a:fld id="{86ED42C8-C298-43EC-BFB7-B5FF75921BBA}"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dirty="0"/>
          </a:p>
        </p:txBody>
      </p:sp>
      <p:sp>
        <p:nvSpPr>
          <p:cNvPr id="8" name="灯片编号占位符 6"/>
          <p:cNvSpPr>
            <a:spLocks noGrp="1"/>
          </p:cNvSpPr>
          <p:nvPr>
            <p:ph type="sldNum" sz="quarter" idx="12"/>
          </p:nvPr>
        </p:nvSpPr>
        <p:spPr/>
        <p:txBody>
          <a:bodyPr/>
          <a:lstStyle>
            <a:lvl1pPr>
              <a:defRPr/>
            </a:lvl1pPr>
          </a:lstStyle>
          <a:p>
            <a:pPr>
              <a:defRPr/>
            </a:pPr>
            <a:fld id="{DF7C0932-7F35-40E6-8B9A-2925982958E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dirty="0"/>
          </a:p>
        </p:txBody>
      </p:sp>
      <p:sp>
        <p:nvSpPr>
          <p:cNvPr id="7" name="灯片编号占位符 6"/>
          <p:cNvSpPr>
            <a:spLocks noGrp="1"/>
          </p:cNvSpPr>
          <p:nvPr>
            <p:ph type="sldNum" sz="quarter" idx="12"/>
          </p:nvPr>
        </p:nvSpPr>
        <p:spPr/>
        <p:txBody>
          <a:bodyPr/>
          <a:lstStyle>
            <a:lvl1pPr>
              <a:defRPr/>
            </a:lvl1pPr>
          </a:lstStyle>
          <a:p>
            <a:pPr>
              <a:defRPr/>
            </a:pPr>
            <a:fld id="{2D13970D-EEA9-41C0-87AD-FC28C6CE0776}"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27"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457200" y="1600200"/>
            <a:ext cx="82296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endParaRPr lang="zh-CN" altLang="en-US"/>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98925049-CD6B-4EBB-9E8F-42AEDF3F1708}" type="slidenum">
              <a:rPr lang="zh-CN" altLang="en-US"/>
              <a:pPr>
                <a:defRPr/>
              </a:pPr>
              <a:t>‹#›</a:t>
            </a:fld>
            <a:endParaRPr lang="zh-CN" altLang="en-US"/>
          </a:p>
        </p:txBody>
      </p:sp>
      <p:pic>
        <p:nvPicPr>
          <p:cNvPr id="1033" name="图片 8" descr="图片1修改.jpg"/>
          <p:cNvPicPr>
            <a:picLocks noChangeAspect="1"/>
          </p:cNvPicPr>
          <p:nvPr/>
        </p:nvPicPr>
        <p:blipFill>
          <a:blip r:embed="rId14" cstate="print"/>
          <a:srcRect/>
          <a:stretch>
            <a:fillRect/>
          </a:stretch>
        </p:blipFill>
        <p:spPr bwMode="auto">
          <a:xfrm>
            <a:off x="0" y="6021388"/>
            <a:ext cx="9144000" cy="836612"/>
          </a:xfrm>
          <a:prstGeom prst="rect">
            <a:avLst/>
          </a:prstGeom>
          <a:noFill/>
          <a:ln w="9525">
            <a:noFill/>
            <a:miter lim="800000"/>
            <a:headEnd/>
            <a:tailEnd/>
          </a:ln>
        </p:spPr>
      </p:pic>
      <p:grpSp>
        <p:nvGrpSpPr>
          <p:cNvPr id="13" name="组合 12"/>
          <p:cNvGrpSpPr/>
          <p:nvPr userDrawn="1"/>
        </p:nvGrpSpPr>
        <p:grpSpPr>
          <a:xfrm>
            <a:off x="0" y="82550"/>
            <a:ext cx="9144000" cy="611750"/>
            <a:chOff x="0" y="82550"/>
            <a:chExt cx="9144000" cy="611750"/>
          </a:xfrm>
        </p:grpSpPr>
        <p:pic>
          <p:nvPicPr>
            <p:cNvPr id="14" name="Picture 6" descr="KHJ logo"/>
            <p:cNvPicPr>
              <a:picLocks noChangeAspect="1" noChangeArrowheads="1"/>
            </p:cNvPicPr>
            <p:nvPr userDrawn="1"/>
          </p:nvPicPr>
          <p:blipFill>
            <a:blip r:embed="rId15" cstate="print"/>
            <a:srcRect/>
            <a:stretch>
              <a:fillRect/>
            </a:stretch>
          </p:blipFill>
          <p:spPr bwMode="auto">
            <a:xfrm>
              <a:off x="7733224" y="82550"/>
              <a:ext cx="1265312" cy="540000"/>
            </a:xfrm>
            <a:prstGeom prst="rect">
              <a:avLst/>
            </a:prstGeom>
            <a:noFill/>
            <a:ln w="9525">
              <a:noFill/>
              <a:miter lim="800000"/>
              <a:headEnd/>
              <a:tailEnd/>
            </a:ln>
          </p:spPr>
        </p:pic>
        <p:sp>
          <p:nvSpPr>
            <p:cNvPr id="15" name="圆角矩形 14"/>
            <p:cNvSpPr/>
            <p:nvPr userDrawn="1"/>
          </p:nvSpPr>
          <p:spPr>
            <a:xfrm>
              <a:off x="0" y="622300"/>
              <a:ext cx="9144000" cy="72000"/>
            </a:xfrm>
            <a:prstGeom prst="roundRect">
              <a:avLst/>
            </a:prstGeom>
            <a:solidFill>
              <a:srgbClr val="0000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Tree>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87" r:id="rId11"/>
    <p:sldLayoutId id="2147484398"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2pPr>
      <a:lvl3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3pPr>
      <a:lvl4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4pPr>
      <a:lvl5pPr algn="ctr" rtl="0" eaLnBrk="0" fontAlgn="base" hangingPunct="0">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2.jpeg"/><Relationship Id="rId2" Type="http://schemas.openxmlformats.org/officeDocument/2006/relationships/image" Target="../media/image80.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37.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1657350" y="1701800"/>
            <a:ext cx="5937250" cy="16113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000" b="1" dirty="0" err="1" smtClean="0">
                <a:solidFill>
                  <a:srgbClr val="000066"/>
                </a:solidFill>
                <a:latin typeface="+mj-ea"/>
                <a:ea typeface="+mj-ea"/>
                <a:cs typeface="+mj-cs"/>
              </a:rPr>
              <a:t>KGoldenfrog</a:t>
            </a:r>
            <a:r>
              <a:rPr kumimoji="0" lang="en-US" altLang="zh-CN" sz="2000" b="1" i="0" u="none" strike="noStrike" kern="1200" cap="none" spc="0" normalizeH="0" baseline="0" noProof="0" dirty="0" smtClean="0">
                <a:ln>
                  <a:noFill/>
                </a:ln>
                <a:solidFill>
                  <a:srgbClr val="000066"/>
                </a:solidFill>
                <a:effectLst/>
                <a:uLnTx/>
                <a:uFillTx/>
                <a:latin typeface="+mj-ea"/>
                <a:ea typeface="+mj-ea"/>
                <a:cs typeface="+mj-cs"/>
              </a:rPr>
              <a:t> Series</a:t>
            </a:r>
            <a:br>
              <a:rPr kumimoji="0" lang="en-US" altLang="zh-CN" sz="2000" b="1" i="0" u="none" strike="noStrike" kern="1200" cap="none" spc="0" normalizeH="0" baseline="0" noProof="0" dirty="0" smtClean="0">
                <a:ln>
                  <a:noFill/>
                </a:ln>
                <a:solidFill>
                  <a:srgbClr val="000066"/>
                </a:solidFill>
                <a:effectLst/>
                <a:uLnTx/>
                <a:uFillTx/>
                <a:latin typeface="+mj-ea"/>
                <a:ea typeface="+mj-ea"/>
                <a:cs typeface="+mj-cs"/>
              </a:rPr>
            </a:br>
            <a:r>
              <a:rPr kumimoji="0" lang="en-US" altLang="zh-CN" sz="2000" b="1" i="0" u="none" strike="noStrike" kern="1200" cap="none" spc="0" normalizeH="0" baseline="0" noProof="0" dirty="0" err="1" smtClean="0">
                <a:ln>
                  <a:noFill/>
                </a:ln>
                <a:solidFill>
                  <a:srgbClr val="000066"/>
                </a:solidFill>
                <a:effectLst/>
                <a:uLnTx/>
                <a:uFillTx/>
                <a:latin typeface="+mj-ea"/>
                <a:ea typeface="+mj-ea"/>
                <a:cs typeface="+mj-cs"/>
              </a:rPr>
              <a:t>Operation&amp;Maintenance</a:t>
            </a:r>
            <a:r>
              <a:rPr kumimoji="0" lang="en-US" altLang="zh-CN" sz="2000" b="1" i="0" u="none" strike="noStrike" kern="1200" cap="none" spc="0" normalizeH="0" baseline="0" noProof="0" dirty="0" smtClean="0">
                <a:ln>
                  <a:noFill/>
                </a:ln>
                <a:solidFill>
                  <a:srgbClr val="000066"/>
                </a:solidFill>
                <a:effectLst/>
                <a:uLnTx/>
                <a:uFillTx/>
                <a:latin typeface="+mj-ea"/>
                <a:ea typeface="+mj-ea"/>
                <a:cs typeface="+mj-cs"/>
              </a:rPr>
              <a:t> Manual</a:t>
            </a:r>
            <a:endParaRPr kumimoji="0" lang="zh-CN" altLang="en-US" sz="2000" b="1" i="0" u="none" strike="noStrike" kern="1200" cap="none" spc="0" normalizeH="0" baseline="0" noProof="0" dirty="0" smtClean="0">
              <a:ln>
                <a:noFill/>
              </a:ln>
              <a:solidFill>
                <a:srgbClr val="000066"/>
              </a:solidFill>
              <a:effectLst/>
              <a:uLnTx/>
              <a:uFillTx/>
              <a:latin typeface="+mj-ea"/>
              <a:ea typeface="+mj-ea"/>
              <a:cs typeface="+mj-cs"/>
            </a:endParaRPr>
          </a:p>
        </p:txBody>
      </p:sp>
      <p:cxnSp>
        <p:nvCxnSpPr>
          <p:cNvPr id="7" name="直接连接符 6"/>
          <p:cNvCxnSpPr/>
          <p:nvPr/>
        </p:nvCxnSpPr>
        <p:spPr>
          <a:xfrm>
            <a:off x="2089150" y="3319463"/>
            <a:ext cx="5073650" cy="1587"/>
          </a:xfrm>
          <a:prstGeom prst="line">
            <a:avLst/>
          </a:prstGeom>
          <a:ln w="76200" cmpd="dbl">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灯片编号占位符 5"/>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6B8BBC37-0DA6-40AD-A5D4-FCEA7278F6FF}" type="slidenum">
              <a:rPr lang="zh-CN" altLang="en-US" smtClean="0"/>
              <a:pPr/>
              <a:t>9</a:t>
            </a:fld>
            <a:endParaRPr lang="zh-CN" altLang="en-US" smtClean="0"/>
          </a:p>
        </p:txBody>
      </p:sp>
      <p:sp>
        <p:nvSpPr>
          <p:cNvPr id="7" name="矩形 3"/>
          <p:cNvSpPr>
            <a:spLocks noChangeArrowheads="1"/>
          </p:cNvSpPr>
          <p:nvPr/>
        </p:nvSpPr>
        <p:spPr bwMode="auto">
          <a:xfrm>
            <a:off x="454025" y="838200"/>
            <a:ext cx="8220075" cy="646331"/>
          </a:xfrm>
          <a:prstGeom prst="rect">
            <a:avLst/>
          </a:prstGeom>
          <a:noFill/>
          <a:ln w="9525">
            <a:noFill/>
            <a:miter lim="800000"/>
            <a:headEnd/>
            <a:tailEnd/>
          </a:ln>
        </p:spPr>
        <p:txBody>
          <a:bodyPr>
            <a:spAutoFit/>
          </a:bodyPr>
          <a:lstStyle/>
          <a:p>
            <a:r>
              <a:rPr lang="en-US" altLang="zh-CN" b="1" dirty="0" smtClean="0">
                <a:latin typeface="+mn-lt"/>
                <a:ea typeface="华文细黑" pitchFamily="2" charset="-122"/>
              </a:rPr>
              <a:t>D</a:t>
            </a:r>
            <a:r>
              <a:rPr lang="zh-CN" altLang="en-US" b="1" dirty="0" smtClean="0">
                <a:latin typeface="+mn-lt"/>
                <a:ea typeface="华文细黑" pitchFamily="2" charset="-122"/>
              </a:rPr>
              <a:t>、</a:t>
            </a:r>
            <a:r>
              <a:rPr lang="en-US" altLang="zh-CN" b="1" dirty="0" smtClean="0">
                <a:latin typeface="+mn-lt"/>
                <a:ea typeface="华文细黑" pitchFamily="2" charset="-122"/>
              </a:rPr>
              <a:t>Pipe clamp</a:t>
            </a:r>
            <a:endParaRPr lang="en-US" altLang="zh-CN" b="1" dirty="0">
              <a:latin typeface="+mn-lt"/>
              <a:ea typeface="华文细黑" pitchFamily="2" charset="-122"/>
            </a:endParaRPr>
          </a:p>
          <a:p>
            <a:r>
              <a:rPr lang="en-US" altLang="zh-CN" b="1" dirty="0">
                <a:latin typeface="+mn-lt"/>
                <a:ea typeface="华文细黑" pitchFamily="2" charset="-122"/>
              </a:rPr>
              <a:t> </a:t>
            </a:r>
            <a:endParaRPr lang="zh-CN" altLang="en-US" b="1" dirty="0">
              <a:latin typeface="+mn-lt"/>
              <a:ea typeface="华文细黑" pitchFamily="2" charset="-122"/>
            </a:endParaRPr>
          </a:p>
        </p:txBody>
      </p:sp>
      <p:sp>
        <p:nvSpPr>
          <p:cNvPr id="8" name="矩形 5"/>
          <p:cNvSpPr>
            <a:spLocks noChangeArrowheads="1"/>
          </p:cNvSpPr>
          <p:nvPr/>
        </p:nvSpPr>
        <p:spPr bwMode="auto">
          <a:xfrm>
            <a:off x="469900" y="1595438"/>
            <a:ext cx="8312150" cy="646331"/>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Dissemble the clamps, fasten half of the clamps onto the light and tighten the other half around the light pole together with light.</a:t>
            </a:r>
            <a:endParaRPr lang="en-US" altLang="zh-CN" dirty="0">
              <a:latin typeface="+mn-lt"/>
              <a:ea typeface="华文细黑" pitchFamily="2" charset="-122"/>
            </a:endParaRPr>
          </a:p>
        </p:txBody>
      </p:sp>
      <p:pic>
        <p:nvPicPr>
          <p:cNvPr id="22535" name="Picture 7" descr="C:\Documents and Settings\Administrator\桌面\新建文件夹\ScreenShot00231.jpg"/>
          <p:cNvPicPr>
            <a:picLocks noChangeAspect="1" noChangeArrowheads="1"/>
          </p:cNvPicPr>
          <p:nvPr/>
        </p:nvPicPr>
        <p:blipFill>
          <a:blip r:embed="rId2" cstate="print"/>
          <a:srcRect/>
          <a:stretch>
            <a:fillRect/>
          </a:stretch>
        </p:blipFill>
        <p:spPr bwMode="auto">
          <a:xfrm>
            <a:off x="254000" y="2889250"/>
            <a:ext cx="8482790" cy="2266950"/>
          </a:xfrm>
          <a:prstGeom prst="rect">
            <a:avLst/>
          </a:prstGeom>
          <a:ln>
            <a:noFill/>
          </a:ln>
          <a:effectLst>
            <a:outerShdw blurRad="190500" algn="tl" rotWithShape="0">
              <a:srgbClr val="000000">
                <a:alpha val="70000"/>
              </a:srgbClr>
            </a:outerShdw>
          </a:effectLst>
        </p:spPr>
      </p:pic>
      <p:sp>
        <p:nvSpPr>
          <p:cNvPr id="10"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6689"/>
          <p:cNvPicPr>
            <a:picLocks noChangeAspect="1" noChangeArrowheads="1"/>
          </p:cNvPicPr>
          <p:nvPr/>
        </p:nvPicPr>
        <p:blipFill>
          <a:blip r:embed="rId3" cstate="print">
            <a:lum bright="-6000"/>
          </a:blip>
          <a:srcRect/>
          <a:stretch>
            <a:fillRect/>
          </a:stretch>
        </p:blipFill>
        <p:spPr bwMode="auto">
          <a:xfrm>
            <a:off x="901700" y="3968750"/>
            <a:ext cx="2698750" cy="1754188"/>
          </a:xfrm>
          <a:prstGeom prst="rect">
            <a:avLst/>
          </a:prstGeom>
          <a:noFill/>
          <a:ln w="9525">
            <a:noFill/>
            <a:miter lim="800000"/>
            <a:headEnd/>
            <a:tailEnd/>
          </a:ln>
        </p:spPr>
      </p:pic>
      <p:pic>
        <p:nvPicPr>
          <p:cNvPr id="65538" name="Picture 2"/>
          <p:cNvPicPr>
            <a:picLocks noChangeAspect="1" noChangeArrowheads="1"/>
          </p:cNvPicPr>
          <p:nvPr/>
        </p:nvPicPr>
        <p:blipFill>
          <a:blip r:embed="rId4" cstate="print"/>
          <a:srcRect/>
          <a:stretch>
            <a:fillRect/>
          </a:stretch>
        </p:blipFill>
        <p:spPr bwMode="auto">
          <a:xfrm>
            <a:off x="4572000" y="1270000"/>
            <a:ext cx="3440113" cy="1425575"/>
          </a:xfrm>
          <a:prstGeom prst="rect">
            <a:avLst/>
          </a:prstGeom>
          <a:ln>
            <a:noFill/>
          </a:ln>
          <a:effectLst>
            <a:outerShdw blurRad="190500" algn="tl" rotWithShape="0">
              <a:srgbClr val="000000">
                <a:alpha val="70000"/>
              </a:srgbClr>
            </a:outerShdw>
          </a:effectLst>
        </p:spPr>
      </p:pic>
      <p:pic>
        <p:nvPicPr>
          <p:cNvPr id="23558" name="Picture 9" descr="DSC01538"/>
          <p:cNvPicPr>
            <a:picLocks noChangeAspect="1" noChangeArrowheads="1"/>
          </p:cNvPicPr>
          <p:nvPr/>
        </p:nvPicPr>
        <p:blipFill>
          <a:blip r:embed="rId5" cstate="print"/>
          <a:srcRect/>
          <a:stretch>
            <a:fillRect/>
          </a:stretch>
        </p:blipFill>
        <p:spPr bwMode="auto">
          <a:xfrm>
            <a:off x="1009650" y="1270000"/>
            <a:ext cx="2498725" cy="1295400"/>
          </a:xfrm>
          <a:prstGeom prst="rect">
            <a:avLst/>
          </a:prstGeom>
          <a:noFill/>
          <a:ln w="9525">
            <a:noFill/>
            <a:miter lim="800000"/>
            <a:headEnd/>
            <a:tailEnd/>
          </a:ln>
        </p:spPr>
      </p:pic>
      <p:sp>
        <p:nvSpPr>
          <p:cNvPr id="23559" name="Oval 175"/>
          <p:cNvSpPr>
            <a:spLocks noChangeArrowheads="1"/>
          </p:cNvSpPr>
          <p:nvPr/>
        </p:nvSpPr>
        <p:spPr bwMode="auto">
          <a:xfrm>
            <a:off x="2844800" y="2133600"/>
            <a:ext cx="323850" cy="323850"/>
          </a:xfrm>
          <a:prstGeom prst="ellipse">
            <a:avLst/>
          </a:prstGeom>
          <a:noFill/>
          <a:ln w="28575">
            <a:solidFill>
              <a:srgbClr val="FF0000"/>
            </a:solidFill>
            <a:round/>
            <a:headEnd/>
            <a:tailEnd/>
          </a:ln>
        </p:spPr>
        <p:txBody>
          <a:bodyPr/>
          <a:lstStyle/>
          <a:p>
            <a:endParaRPr lang="zh-CN" altLang="en-US"/>
          </a:p>
        </p:txBody>
      </p:sp>
      <p:sp>
        <p:nvSpPr>
          <p:cNvPr id="23560" name="Oval 175"/>
          <p:cNvSpPr>
            <a:spLocks noChangeArrowheads="1"/>
          </p:cNvSpPr>
          <p:nvPr/>
        </p:nvSpPr>
        <p:spPr bwMode="auto">
          <a:xfrm>
            <a:off x="1333500" y="2133600"/>
            <a:ext cx="323850" cy="323850"/>
          </a:xfrm>
          <a:prstGeom prst="ellipse">
            <a:avLst/>
          </a:prstGeom>
          <a:noFill/>
          <a:ln w="28575">
            <a:solidFill>
              <a:srgbClr val="FF0000"/>
            </a:solidFill>
            <a:round/>
            <a:headEnd/>
            <a:tailEnd/>
          </a:ln>
        </p:spPr>
        <p:txBody>
          <a:bodyPr/>
          <a:lstStyle/>
          <a:p>
            <a:endParaRPr lang="zh-CN" altLang="en-US"/>
          </a:p>
        </p:txBody>
      </p:sp>
      <p:sp>
        <p:nvSpPr>
          <p:cNvPr id="23561" name="Oval 175"/>
          <p:cNvSpPr>
            <a:spLocks noChangeArrowheads="1"/>
          </p:cNvSpPr>
          <p:nvPr/>
        </p:nvSpPr>
        <p:spPr bwMode="auto">
          <a:xfrm>
            <a:off x="2952750" y="1377950"/>
            <a:ext cx="323850" cy="323850"/>
          </a:xfrm>
          <a:prstGeom prst="ellipse">
            <a:avLst/>
          </a:prstGeom>
          <a:noFill/>
          <a:ln w="28575">
            <a:solidFill>
              <a:srgbClr val="FF0000"/>
            </a:solidFill>
            <a:round/>
            <a:headEnd/>
            <a:tailEnd/>
          </a:ln>
        </p:spPr>
        <p:txBody>
          <a:bodyPr/>
          <a:lstStyle/>
          <a:p>
            <a:endParaRPr lang="zh-CN" altLang="en-US"/>
          </a:p>
        </p:txBody>
      </p:sp>
      <p:sp>
        <p:nvSpPr>
          <p:cNvPr id="23562" name="Oval 175"/>
          <p:cNvSpPr>
            <a:spLocks noChangeArrowheads="1"/>
          </p:cNvSpPr>
          <p:nvPr/>
        </p:nvSpPr>
        <p:spPr bwMode="auto">
          <a:xfrm>
            <a:off x="1333500" y="1377950"/>
            <a:ext cx="323850" cy="323850"/>
          </a:xfrm>
          <a:prstGeom prst="ellipse">
            <a:avLst/>
          </a:prstGeom>
          <a:noFill/>
          <a:ln w="28575">
            <a:solidFill>
              <a:srgbClr val="FF0000"/>
            </a:solidFill>
            <a:round/>
            <a:headEnd/>
            <a:tailEnd/>
          </a:ln>
        </p:spPr>
        <p:txBody>
          <a:bodyPr/>
          <a:lstStyle/>
          <a:p>
            <a:endParaRPr lang="zh-CN" altLang="en-US"/>
          </a:p>
        </p:txBody>
      </p:sp>
      <p:cxnSp>
        <p:nvCxnSpPr>
          <p:cNvPr id="14" name="直接箭头连接符 13"/>
          <p:cNvCxnSpPr/>
          <p:nvPr/>
        </p:nvCxnSpPr>
        <p:spPr>
          <a:xfrm rot="5400000">
            <a:off x="631825" y="1863725"/>
            <a:ext cx="1079500" cy="539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下箭头 15"/>
          <p:cNvSpPr/>
          <p:nvPr/>
        </p:nvSpPr>
        <p:spPr>
          <a:xfrm>
            <a:off x="2520950" y="2781300"/>
            <a:ext cx="647700" cy="971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下箭头 16"/>
          <p:cNvSpPr/>
          <p:nvPr/>
        </p:nvSpPr>
        <p:spPr>
          <a:xfrm rot="2224980">
            <a:off x="3935413" y="2878138"/>
            <a:ext cx="647700" cy="971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9" name="直接箭头连接符 18"/>
          <p:cNvCxnSpPr/>
          <p:nvPr/>
        </p:nvCxnSpPr>
        <p:spPr>
          <a:xfrm rot="5400000">
            <a:off x="1927225" y="1863725"/>
            <a:ext cx="3022600" cy="2914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5539" name="Picture 3"/>
          <p:cNvPicPr>
            <a:picLocks noChangeAspect="1" noChangeArrowheads="1"/>
          </p:cNvPicPr>
          <p:nvPr/>
        </p:nvPicPr>
        <p:blipFill>
          <a:blip r:embed="rId6" cstate="print"/>
          <a:srcRect/>
          <a:stretch>
            <a:fillRect/>
          </a:stretch>
        </p:blipFill>
        <p:spPr bwMode="auto">
          <a:xfrm>
            <a:off x="4787900" y="3752850"/>
            <a:ext cx="1295400" cy="89217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23570" name="Picture 4"/>
          <p:cNvPicPr>
            <a:picLocks noChangeAspect="1" noChangeArrowheads="1"/>
          </p:cNvPicPr>
          <p:nvPr/>
        </p:nvPicPr>
        <p:blipFill>
          <a:blip r:embed="rId7" cstate="print"/>
          <a:srcRect r="22221"/>
          <a:stretch>
            <a:fillRect/>
          </a:stretch>
        </p:blipFill>
        <p:spPr bwMode="auto">
          <a:xfrm>
            <a:off x="4787900" y="4832350"/>
            <a:ext cx="755650" cy="1187450"/>
          </a:xfrm>
          <a:prstGeom prst="rect">
            <a:avLst/>
          </a:prstGeom>
          <a:noFill/>
          <a:ln w="9525">
            <a:noFill/>
            <a:miter lim="800000"/>
            <a:headEnd/>
            <a:tailEnd/>
          </a:ln>
          <a:effectLst>
            <a:prstShdw prst="shdw17" dist="17961" dir="2700000">
              <a:srgbClr val="574F0D"/>
            </a:prstShdw>
          </a:effectLst>
        </p:spPr>
      </p:pic>
      <p:cxnSp>
        <p:nvCxnSpPr>
          <p:cNvPr id="23" name="直接箭头连接符 22"/>
          <p:cNvCxnSpPr/>
          <p:nvPr/>
        </p:nvCxnSpPr>
        <p:spPr>
          <a:xfrm flipV="1">
            <a:off x="2089150" y="4184650"/>
            <a:ext cx="3130550" cy="86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225550" y="4724400"/>
            <a:ext cx="3778250" cy="755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574" name="灯片编号占位符 21"/>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076CB5BA-3B62-49A1-BF22-39BF55194E7F}" type="slidenum">
              <a:rPr lang="zh-CN" altLang="en-US" smtClean="0"/>
              <a:pPr/>
              <a:t>10</a:t>
            </a:fld>
            <a:endParaRPr lang="zh-CN" altLang="en-US" smtClean="0"/>
          </a:p>
        </p:txBody>
      </p:sp>
      <p:sp>
        <p:nvSpPr>
          <p:cNvPr id="24" name="矩形 3"/>
          <p:cNvSpPr>
            <a:spLocks noChangeArrowheads="1"/>
          </p:cNvSpPr>
          <p:nvPr/>
        </p:nvSpPr>
        <p:spPr bwMode="auto">
          <a:xfrm>
            <a:off x="361950" y="838200"/>
            <a:ext cx="8220075" cy="369888"/>
          </a:xfrm>
          <a:prstGeom prst="rect">
            <a:avLst/>
          </a:prstGeom>
          <a:noFill/>
          <a:ln w="9525">
            <a:noFill/>
            <a:miter lim="800000"/>
            <a:headEnd/>
            <a:tailEnd/>
          </a:ln>
        </p:spPr>
        <p:txBody>
          <a:bodyPr>
            <a:spAutoFit/>
          </a:bodyPr>
          <a:lstStyle/>
          <a:p>
            <a:r>
              <a:rPr lang="en-US" altLang="zh-CN" b="1" dirty="0" smtClean="0">
                <a:latin typeface="+mn-lt"/>
                <a:ea typeface="华文细黑" pitchFamily="2" charset="-122"/>
              </a:rPr>
              <a:t>Wiring</a:t>
            </a:r>
            <a:endParaRPr lang="en-US" altLang="zh-CN" b="1" dirty="0">
              <a:latin typeface="+mn-lt"/>
              <a:ea typeface="华文细黑" pitchFamily="2" charset="-122"/>
            </a:endParaRPr>
          </a:p>
        </p:txBody>
      </p:sp>
      <p:sp>
        <p:nvSpPr>
          <p:cNvPr id="25" name="矩形 38"/>
          <p:cNvSpPr>
            <a:spLocks noChangeArrowheads="1"/>
          </p:cNvSpPr>
          <p:nvPr/>
        </p:nvSpPr>
        <p:spPr bwMode="auto">
          <a:xfrm>
            <a:off x="146050" y="2673350"/>
            <a:ext cx="2266950" cy="738664"/>
          </a:xfrm>
          <a:prstGeom prst="rect">
            <a:avLst/>
          </a:prstGeom>
          <a:noFill/>
          <a:ln w="9525">
            <a:noFill/>
            <a:miter lim="800000"/>
            <a:headEnd/>
            <a:tailEnd/>
          </a:ln>
        </p:spPr>
        <p:txBody>
          <a:bodyPr>
            <a:spAutoFit/>
          </a:bodyPr>
          <a:lstStyle/>
          <a:p>
            <a:r>
              <a:rPr lang="en-US" altLang="zh-CN" sz="1400" dirty="0" smtClean="0">
                <a:latin typeface="+mn-lt"/>
                <a:ea typeface="华文细黑" pitchFamily="2" charset="-122"/>
              </a:rPr>
              <a:t>Remove 4pcs M6 screws with 5mm hex wrench and open the side cover.</a:t>
            </a:r>
            <a:endParaRPr lang="zh-CN" altLang="en-US" sz="1400" dirty="0">
              <a:latin typeface="+mn-lt"/>
              <a:ea typeface="华文细黑" pitchFamily="2" charset="-122"/>
            </a:endParaRPr>
          </a:p>
        </p:txBody>
      </p:sp>
      <p:sp>
        <p:nvSpPr>
          <p:cNvPr id="27" name="矩形 38"/>
          <p:cNvSpPr>
            <a:spLocks noChangeArrowheads="1"/>
          </p:cNvSpPr>
          <p:nvPr/>
        </p:nvSpPr>
        <p:spPr bwMode="auto">
          <a:xfrm>
            <a:off x="4787900" y="2781300"/>
            <a:ext cx="3346450" cy="830997"/>
          </a:xfrm>
          <a:prstGeom prst="rect">
            <a:avLst/>
          </a:prstGeom>
          <a:noFill/>
          <a:ln w="9525">
            <a:noFill/>
            <a:miter lim="800000"/>
            <a:headEnd/>
            <a:tailEnd/>
          </a:ln>
        </p:spPr>
        <p:txBody>
          <a:bodyPr>
            <a:spAutoFit/>
          </a:bodyPr>
          <a:lstStyle/>
          <a:p>
            <a:r>
              <a:rPr lang="en-US" altLang="zh-CN" sz="1600" dirty="0" smtClean="0">
                <a:latin typeface="+mn-lt"/>
                <a:ea typeface="华文细黑" pitchFamily="2" charset="-122"/>
              </a:rPr>
              <a:t>Put the cable through(in this order)nut, flat washer, rubber seal and  flat washer to the cable terminal.</a:t>
            </a:r>
            <a:endParaRPr lang="zh-CN" altLang="en-US" sz="1600" dirty="0">
              <a:latin typeface="+mn-lt"/>
              <a:ea typeface="华文细黑" pitchFamily="2" charset="-122"/>
            </a:endParaRPr>
          </a:p>
        </p:txBody>
      </p:sp>
      <p:sp>
        <p:nvSpPr>
          <p:cNvPr id="28" name="矩形 38"/>
          <p:cNvSpPr>
            <a:spLocks noChangeArrowheads="1"/>
          </p:cNvSpPr>
          <p:nvPr/>
        </p:nvSpPr>
        <p:spPr bwMode="auto">
          <a:xfrm>
            <a:off x="5759450" y="5048250"/>
            <a:ext cx="2736850" cy="830997"/>
          </a:xfrm>
          <a:prstGeom prst="rect">
            <a:avLst/>
          </a:prstGeom>
          <a:noFill/>
          <a:ln w="9525">
            <a:noFill/>
            <a:miter lim="800000"/>
            <a:headEnd/>
            <a:tailEnd/>
          </a:ln>
        </p:spPr>
        <p:txBody>
          <a:bodyPr wrap="square">
            <a:spAutoFit/>
          </a:bodyPr>
          <a:lstStyle/>
          <a:p>
            <a:r>
              <a:rPr lang="en-US" altLang="zh-CN" sz="1600" dirty="0" smtClean="0">
                <a:latin typeface="+mn-lt"/>
                <a:ea typeface="华文细黑" pitchFamily="2" charset="-122"/>
              </a:rPr>
              <a:t>Connect all 3 wires to the terminal compartment</a:t>
            </a:r>
            <a:r>
              <a:rPr lang="en-US" altLang="zh-CN" sz="1600" dirty="0">
                <a:latin typeface="+mn-lt"/>
                <a:ea typeface="华文细黑" pitchFamily="2" charset="-122"/>
              </a:rPr>
              <a:t> </a:t>
            </a:r>
            <a:r>
              <a:rPr lang="en-US" altLang="zh-CN" sz="1600" dirty="0" smtClean="0">
                <a:latin typeface="+mn-lt"/>
                <a:ea typeface="华文细黑" pitchFamily="2" charset="-122"/>
              </a:rPr>
              <a:t>through the PVC </a:t>
            </a:r>
            <a:r>
              <a:rPr lang="en-US" altLang="zh-CN" sz="1600" smtClean="0">
                <a:latin typeface="+mn-lt"/>
                <a:ea typeface="华文细黑" pitchFamily="2" charset="-122"/>
              </a:rPr>
              <a:t>wire clips</a:t>
            </a:r>
            <a:r>
              <a:rPr lang="en-US" altLang="zh-CN" sz="1600" smtClean="0">
                <a:latin typeface="+mn-lt"/>
                <a:ea typeface="华文细黑" pitchFamily="2" charset="-122"/>
              </a:rPr>
              <a:t>.</a:t>
            </a:r>
            <a:endParaRPr lang="zh-CN" altLang="en-US" sz="1600" dirty="0">
              <a:latin typeface="+mn-lt"/>
              <a:ea typeface="华文细黑" pitchFamily="2" charset="-122"/>
            </a:endParaRPr>
          </a:p>
        </p:txBody>
      </p:sp>
      <p:sp>
        <p:nvSpPr>
          <p:cNvPr id="29"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灯片编号占位符 7"/>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6DA9B525-E04E-4C5D-84E9-63CEFB6B7BDF}" type="slidenum">
              <a:rPr lang="zh-CN" altLang="en-US" smtClean="0"/>
              <a:pPr/>
              <a:t>11</a:t>
            </a:fld>
            <a:endParaRPr lang="zh-CN" altLang="en-US" smtClean="0"/>
          </a:p>
        </p:txBody>
      </p:sp>
      <p:sp>
        <p:nvSpPr>
          <p:cNvPr id="9" name="矩形 3"/>
          <p:cNvSpPr>
            <a:spLocks noChangeArrowheads="1"/>
          </p:cNvSpPr>
          <p:nvPr/>
        </p:nvSpPr>
        <p:spPr bwMode="auto">
          <a:xfrm>
            <a:off x="361950" y="838200"/>
            <a:ext cx="8220075" cy="369888"/>
          </a:xfrm>
          <a:prstGeom prst="rect">
            <a:avLst/>
          </a:prstGeom>
          <a:noFill/>
          <a:ln w="9525">
            <a:noFill/>
            <a:miter lim="800000"/>
            <a:headEnd/>
            <a:tailEnd/>
          </a:ln>
        </p:spPr>
        <p:txBody>
          <a:bodyPr>
            <a:spAutoFit/>
          </a:bodyPr>
          <a:lstStyle/>
          <a:p>
            <a:r>
              <a:rPr lang="en-US" altLang="zh-CN" b="1" dirty="0" smtClean="0">
                <a:latin typeface="+mj-lt"/>
                <a:ea typeface="华文细黑" pitchFamily="2" charset="-122"/>
              </a:rPr>
              <a:t>Safety Chain</a:t>
            </a:r>
            <a:endParaRPr lang="en-US" altLang="zh-CN" b="1" dirty="0">
              <a:latin typeface="+mj-lt"/>
              <a:ea typeface="华文细黑" pitchFamily="2" charset="-122"/>
            </a:endParaRPr>
          </a:p>
        </p:txBody>
      </p:sp>
      <p:sp>
        <p:nvSpPr>
          <p:cNvPr id="10" name="矩形 38"/>
          <p:cNvSpPr>
            <a:spLocks noChangeArrowheads="1"/>
          </p:cNvSpPr>
          <p:nvPr/>
        </p:nvSpPr>
        <p:spPr bwMode="auto">
          <a:xfrm>
            <a:off x="469900" y="1377950"/>
            <a:ext cx="8420100" cy="369332"/>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Secure the safety chain to the ceiling to prevent any fall-off.</a:t>
            </a:r>
            <a:endParaRPr lang="zh-CN" altLang="en-US" dirty="0">
              <a:latin typeface="+mn-lt"/>
              <a:ea typeface="华文细黑" pitchFamily="2" charset="-122"/>
            </a:endParaRPr>
          </a:p>
        </p:txBody>
      </p:sp>
      <p:sp>
        <p:nvSpPr>
          <p:cNvPr id="13" name="矩形 38"/>
          <p:cNvSpPr>
            <a:spLocks noChangeArrowheads="1"/>
          </p:cNvSpPr>
          <p:nvPr/>
        </p:nvSpPr>
        <p:spPr bwMode="auto">
          <a:xfrm>
            <a:off x="5867400" y="2457450"/>
            <a:ext cx="2806700" cy="584775"/>
          </a:xfrm>
          <a:prstGeom prst="rect">
            <a:avLst/>
          </a:prstGeom>
          <a:noFill/>
          <a:ln w="9525">
            <a:noFill/>
            <a:miter lim="800000"/>
            <a:headEnd/>
            <a:tailEnd/>
          </a:ln>
        </p:spPr>
        <p:txBody>
          <a:bodyPr wrap="square">
            <a:spAutoFit/>
          </a:bodyPr>
          <a:lstStyle/>
          <a:p>
            <a:r>
              <a:rPr lang="en-US" altLang="zh-CN" sz="1600" dirty="0" smtClean="0">
                <a:latin typeface="+mn-lt"/>
                <a:ea typeface="华文细黑" pitchFamily="2" charset="-122"/>
              </a:rPr>
              <a:t>Fasten and secure it to the ceiling</a:t>
            </a:r>
            <a:endParaRPr lang="zh-CN" altLang="en-US" sz="1600" dirty="0">
              <a:latin typeface="+mn-lt"/>
              <a:ea typeface="华文细黑" pitchFamily="2" charset="-122"/>
            </a:endParaRPr>
          </a:p>
        </p:txBody>
      </p:sp>
      <p:sp>
        <p:nvSpPr>
          <p:cNvPr id="14"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pic>
        <p:nvPicPr>
          <p:cNvPr id="1026" name="Picture 2" descr="C:\Documents and Settings\Administrator\桌面\新建文件夹\ScreenShot00232.jpg"/>
          <p:cNvPicPr>
            <a:picLocks noChangeAspect="1" noChangeArrowheads="1"/>
          </p:cNvPicPr>
          <p:nvPr/>
        </p:nvPicPr>
        <p:blipFill>
          <a:blip r:embed="rId3" cstate="print"/>
          <a:srcRect/>
          <a:stretch>
            <a:fillRect/>
          </a:stretch>
        </p:blipFill>
        <p:spPr bwMode="auto">
          <a:xfrm>
            <a:off x="685800" y="2241550"/>
            <a:ext cx="4210050" cy="3323723"/>
          </a:xfrm>
          <a:prstGeom prst="rect">
            <a:avLst/>
          </a:prstGeom>
          <a:ln>
            <a:noFill/>
          </a:ln>
          <a:effectLst>
            <a:outerShdw blurRad="190500" algn="tl" rotWithShape="0">
              <a:srgbClr val="000000">
                <a:alpha val="70000"/>
              </a:srgbClr>
            </a:outerShdw>
          </a:effectLst>
        </p:spPr>
      </p:pic>
      <p:cxnSp>
        <p:nvCxnSpPr>
          <p:cNvPr id="27" name="直接箭头连接符 26"/>
          <p:cNvCxnSpPr/>
          <p:nvPr/>
        </p:nvCxnSpPr>
        <p:spPr>
          <a:xfrm>
            <a:off x="3492500" y="2457450"/>
            <a:ext cx="2374900" cy="27701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灯片编号占位符 4"/>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FD8792EA-BA31-42B8-99F1-86C4DC12B30D}" type="slidenum">
              <a:rPr lang="zh-CN" altLang="en-US" smtClean="0"/>
              <a:pPr/>
              <a:t>12</a:t>
            </a:fld>
            <a:endParaRPr lang="zh-CN" altLang="en-US" smtClean="0"/>
          </a:p>
        </p:txBody>
      </p:sp>
      <p:sp>
        <p:nvSpPr>
          <p:cNvPr id="6" name="矩形 3"/>
          <p:cNvSpPr>
            <a:spLocks noChangeArrowheads="1"/>
          </p:cNvSpPr>
          <p:nvPr/>
        </p:nvSpPr>
        <p:spPr bwMode="auto">
          <a:xfrm>
            <a:off x="577850" y="1162050"/>
            <a:ext cx="8220075" cy="369888"/>
          </a:xfrm>
          <a:prstGeom prst="rect">
            <a:avLst/>
          </a:prstGeom>
          <a:noFill/>
          <a:ln w="9525">
            <a:noFill/>
            <a:miter lim="800000"/>
            <a:headEnd/>
            <a:tailEnd/>
          </a:ln>
        </p:spPr>
        <p:txBody>
          <a:bodyPr>
            <a:spAutoFit/>
          </a:bodyPr>
          <a:lstStyle/>
          <a:p>
            <a:r>
              <a:rPr lang="en-US" altLang="zh-CN" b="1" dirty="0" smtClean="0">
                <a:latin typeface="+mn-lt"/>
                <a:ea typeface="华文细黑" pitchFamily="2" charset="-122"/>
              </a:rPr>
              <a:t>Warnings</a:t>
            </a:r>
            <a:endParaRPr lang="en-US" altLang="zh-CN" b="1" dirty="0">
              <a:latin typeface="+mn-lt"/>
              <a:ea typeface="华文细黑" pitchFamily="2" charset="-122"/>
            </a:endParaRPr>
          </a:p>
        </p:txBody>
      </p:sp>
      <p:sp>
        <p:nvSpPr>
          <p:cNvPr id="7" name="矩形 7"/>
          <p:cNvSpPr>
            <a:spLocks noChangeArrowheads="1"/>
          </p:cNvSpPr>
          <p:nvPr/>
        </p:nvSpPr>
        <p:spPr bwMode="auto">
          <a:xfrm>
            <a:off x="685800" y="2349500"/>
            <a:ext cx="7124700" cy="923330"/>
          </a:xfrm>
          <a:prstGeom prst="rect">
            <a:avLst/>
          </a:prstGeom>
          <a:noFill/>
          <a:ln w="9525">
            <a:noFill/>
            <a:miter lim="800000"/>
            <a:headEnd/>
            <a:tailEnd/>
          </a:ln>
        </p:spPr>
        <p:txBody>
          <a:bodyPr>
            <a:spAutoFit/>
          </a:bodyPr>
          <a:lstStyle/>
          <a:p>
            <a:pPr>
              <a:buFont typeface="Wingdings" pitchFamily="2" charset="2"/>
              <a:buChar char="Ø"/>
            </a:pPr>
            <a:r>
              <a:rPr lang="en-US" altLang="zh-CN" dirty="0" smtClean="0">
                <a:latin typeface="+mn-lt"/>
                <a:ea typeface="华文细黑" pitchFamily="2" charset="-122"/>
              </a:rPr>
              <a:t>Do not use lights with missing parts.</a:t>
            </a:r>
            <a:endParaRPr lang="en-US" altLang="zh-CN" dirty="0">
              <a:latin typeface="+mn-lt"/>
              <a:ea typeface="华文细黑" pitchFamily="2" charset="-122"/>
            </a:endParaRPr>
          </a:p>
          <a:p>
            <a:pPr>
              <a:buFont typeface="Wingdings" pitchFamily="2" charset="2"/>
              <a:buChar char="Ø"/>
            </a:pPr>
            <a:endParaRPr lang="en-US" altLang="zh-CN" dirty="0">
              <a:latin typeface="+mn-lt"/>
              <a:ea typeface="华文细黑" pitchFamily="2" charset="-122"/>
            </a:endParaRPr>
          </a:p>
          <a:p>
            <a:pPr>
              <a:buFont typeface="Wingdings" pitchFamily="2" charset="2"/>
              <a:buChar char="Ø"/>
            </a:pPr>
            <a:r>
              <a:rPr lang="en-US" altLang="zh-CN" dirty="0" smtClean="0">
                <a:latin typeface="+mn-lt"/>
                <a:ea typeface="华文细黑" pitchFamily="2" charset="-122"/>
              </a:rPr>
              <a:t>Do not touch the enclosure and glass while energized. </a:t>
            </a:r>
            <a:endParaRPr lang="zh-CN" altLang="en-US" dirty="0">
              <a:latin typeface="+mn-lt"/>
              <a:ea typeface="华文细黑" pitchFamily="2" charset="-122"/>
            </a:endParaRPr>
          </a:p>
        </p:txBody>
      </p:sp>
      <p:sp>
        <p:nvSpPr>
          <p:cNvPr id="8"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a:blip r:embed="rId2" cstate="print"/>
          <a:srcRect/>
          <a:stretch>
            <a:fillRect/>
          </a:stretch>
        </p:blipFill>
        <p:spPr bwMode="auto">
          <a:xfrm>
            <a:off x="469900" y="1701800"/>
            <a:ext cx="4210050" cy="2921000"/>
          </a:xfrm>
          <a:prstGeom prst="rect">
            <a:avLst/>
          </a:prstGeom>
          <a:ln>
            <a:noFill/>
          </a:ln>
          <a:effectLst>
            <a:outerShdw blurRad="190500" algn="tl" rotWithShape="0">
              <a:srgbClr val="000000">
                <a:alpha val="70000"/>
              </a:srgbClr>
            </a:outerShdw>
          </a:effectLst>
        </p:spPr>
      </p:pic>
      <p:pic>
        <p:nvPicPr>
          <p:cNvPr id="10" name="Picture 10"/>
          <p:cNvPicPr>
            <a:picLocks noChangeAspect="1" noChangeArrowheads="1"/>
          </p:cNvPicPr>
          <p:nvPr/>
        </p:nvPicPr>
        <p:blipFill>
          <a:blip r:embed="rId3" cstate="print"/>
          <a:srcRect/>
          <a:stretch>
            <a:fillRect/>
          </a:stretch>
        </p:blipFill>
        <p:spPr bwMode="auto">
          <a:xfrm>
            <a:off x="5003800" y="1701800"/>
            <a:ext cx="3670300" cy="2903538"/>
          </a:xfrm>
          <a:prstGeom prst="rect">
            <a:avLst/>
          </a:prstGeom>
          <a:ln>
            <a:noFill/>
          </a:ln>
          <a:effectLst>
            <a:outerShdw blurRad="190500" algn="tl" rotWithShape="0">
              <a:srgbClr val="000000">
                <a:alpha val="70000"/>
              </a:srgbClr>
            </a:outerShdw>
          </a:effectLst>
        </p:spPr>
      </p:pic>
      <p:sp>
        <p:nvSpPr>
          <p:cNvPr id="11" name="矩形 3"/>
          <p:cNvSpPr>
            <a:spLocks noChangeArrowheads="1"/>
          </p:cNvSpPr>
          <p:nvPr/>
        </p:nvSpPr>
        <p:spPr bwMode="auto">
          <a:xfrm>
            <a:off x="469900" y="5048250"/>
            <a:ext cx="4318000" cy="923330"/>
          </a:xfrm>
          <a:prstGeom prst="rect">
            <a:avLst/>
          </a:prstGeom>
          <a:noFill/>
          <a:ln w="9525">
            <a:noFill/>
            <a:miter lim="800000"/>
            <a:headEnd/>
            <a:tailEnd/>
          </a:ln>
        </p:spPr>
        <p:txBody>
          <a:bodyPr wrap="square">
            <a:spAutoFit/>
          </a:bodyPr>
          <a:lstStyle/>
          <a:p>
            <a:r>
              <a:rPr lang="en-US" altLang="zh-CN" dirty="0" smtClean="0">
                <a:latin typeface="+mn-lt"/>
                <a:ea typeface="华文细黑" pitchFamily="2" charset="-122"/>
              </a:rPr>
              <a:t>Cross screwdriver, straight screwdriver, hex wrench, adjustable wrench, flat nose pliers etc.</a:t>
            </a:r>
            <a:endParaRPr lang="zh-CN" altLang="en-US" dirty="0">
              <a:latin typeface="+mn-lt"/>
              <a:ea typeface="华文细黑" pitchFamily="2" charset="-122"/>
            </a:endParaRPr>
          </a:p>
        </p:txBody>
      </p:sp>
      <p:sp>
        <p:nvSpPr>
          <p:cNvPr id="12" name="矩形 3"/>
          <p:cNvSpPr>
            <a:spLocks noChangeArrowheads="1"/>
          </p:cNvSpPr>
          <p:nvPr/>
        </p:nvSpPr>
        <p:spPr bwMode="auto">
          <a:xfrm>
            <a:off x="6299200" y="5048250"/>
            <a:ext cx="1242328" cy="369332"/>
          </a:xfrm>
          <a:prstGeom prst="rect">
            <a:avLst/>
          </a:prstGeom>
          <a:noFill/>
          <a:ln w="9525">
            <a:noFill/>
            <a:miter lim="800000"/>
            <a:headEnd/>
            <a:tailEnd/>
          </a:ln>
        </p:spPr>
        <p:txBody>
          <a:bodyPr wrap="none">
            <a:spAutoFit/>
          </a:bodyPr>
          <a:lstStyle/>
          <a:p>
            <a:r>
              <a:rPr lang="en-US" altLang="zh-CN" dirty="0" err="1" smtClean="0">
                <a:latin typeface="+mn-lt"/>
                <a:ea typeface="华文细黑" pitchFamily="2" charset="-122"/>
              </a:rPr>
              <a:t>Multimeter</a:t>
            </a:r>
            <a:endParaRPr lang="zh-CN" altLang="en-US" dirty="0">
              <a:latin typeface="+mn-lt"/>
              <a:ea typeface="华文细黑" pitchFamily="2" charset="-122"/>
            </a:endParaRPr>
          </a:p>
        </p:txBody>
      </p:sp>
      <p:sp>
        <p:nvSpPr>
          <p:cNvPr id="13"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4" name="矩形 3"/>
          <p:cNvSpPr>
            <a:spLocks noChangeArrowheads="1"/>
          </p:cNvSpPr>
          <p:nvPr/>
        </p:nvSpPr>
        <p:spPr bwMode="auto">
          <a:xfrm>
            <a:off x="361950" y="838200"/>
            <a:ext cx="8220075" cy="369888"/>
          </a:xfrm>
          <a:prstGeom prst="rect">
            <a:avLst/>
          </a:prstGeom>
          <a:noFill/>
          <a:ln w="9525">
            <a:noFill/>
            <a:miter lim="800000"/>
            <a:headEnd/>
            <a:tailEnd/>
          </a:ln>
        </p:spPr>
        <p:txBody>
          <a:bodyPr>
            <a:spAutoFit/>
          </a:bodyPr>
          <a:lstStyle/>
          <a:p>
            <a:r>
              <a:rPr lang="en-US" altLang="zh-CN" b="1" dirty="0" smtClean="0">
                <a:latin typeface="+mn-lt"/>
                <a:ea typeface="华文细黑" pitchFamily="2" charset="-122"/>
              </a:rPr>
              <a:t>1.Tool kit</a:t>
            </a:r>
            <a:endParaRPr lang="en-US" altLang="zh-CN" b="1" dirty="0">
              <a:latin typeface="+mn-lt"/>
              <a:ea typeface="华文细黑" pitchFamily="2" charset="-122"/>
            </a:endParaRPr>
          </a:p>
        </p:txBody>
      </p:sp>
      <p:sp>
        <p:nvSpPr>
          <p:cNvPr id="15" name="灯片编号占位符 8"/>
          <p:cNvSpPr>
            <a:spLocks noGrp="1"/>
          </p:cNvSpPr>
          <p:nvPr>
            <p:ph type="sldNum" sz="quarter" idx="12"/>
          </p:nvPr>
        </p:nvSpPr>
        <p:spPr bwMode="auto">
          <a:xfrm>
            <a:off x="95250" y="6343650"/>
            <a:ext cx="914400" cy="284163"/>
          </a:xfrm>
          <a:noFill/>
          <a:ln>
            <a:miter lim="800000"/>
            <a:headEnd/>
            <a:tailEnd/>
          </a:ln>
        </p:spPr>
        <p:txBody>
          <a:bodyPr wrap="square" tIns="45720" bIns="45720" numCol="1" anchorCtr="0" compatLnSpc="1">
            <a:prstTxWarp prst="textNoShape">
              <a:avLst/>
            </a:prstTxWarp>
          </a:bodyPr>
          <a:lstStyle/>
          <a:p>
            <a:fld id="{EE21935D-62A5-4F28-A66D-464FE7AEA13B}" type="slidenum">
              <a:rPr lang="zh-CN" altLang="en-US" smtClean="0"/>
              <a:pPr/>
              <a:t>13</a:t>
            </a:fld>
            <a:endParaRPr lang="zh-CN"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590"/>
          <p:cNvPicPr>
            <a:picLocks noChangeAspect="1" noChangeArrowheads="1"/>
          </p:cNvPicPr>
          <p:nvPr/>
        </p:nvPicPr>
        <p:blipFill>
          <a:blip r:embed="rId2" cstate="print"/>
          <a:srcRect l="17793" t="1270" r="27046" b="9206"/>
          <a:stretch>
            <a:fillRect/>
          </a:stretch>
        </p:blipFill>
        <p:spPr bwMode="auto">
          <a:xfrm>
            <a:off x="793750" y="2565400"/>
            <a:ext cx="3321050" cy="3022600"/>
          </a:xfrm>
          <a:prstGeom prst="rect">
            <a:avLst/>
          </a:prstGeom>
          <a:noFill/>
          <a:ln w="9525">
            <a:noFill/>
            <a:miter lim="800000"/>
            <a:headEnd/>
            <a:tailEnd/>
          </a:ln>
        </p:spPr>
      </p:pic>
      <p:sp>
        <p:nvSpPr>
          <p:cNvPr id="14" name="椭圆 13"/>
          <p:cNvSpPr/>
          <p:nvPr/>
        </p:nvSpPr>
        <p:spPr>
          <a:xfrm>
            <a:off x="1549400" y="26733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2628900" y="26733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p:cNvSpPr/>
          <p:nvPr/>
        </p:nvSpPr>
        <p:spPr>
          <a:xfrm>
            <a:off x="3384550" y="33210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3492500" y="44005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2736850" y="515620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a:off x="1657350" y="52641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椭圆 19"/>
          <p:cNvSpPr/>
          <p:nvPr/>
        </p:nvSpPr>
        <p:spPr>
          <a:xfrm>
            <a:off x="901700" y="461645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901700" y="3429000"/>
            <a:ext cx="5397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nvSpPr>
        <p:spPr>
          <a:xfrm>
            <a:off x="3708400" y="3752850"/>
            <a:ext cx="431800" cy="647700"/>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793750" y="3860800"/>
            <a:ext cx="431800" cy="647700"/>
          </a:xfrm>
          <a:prstGeom prst="ellipse">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7" name="直接箭头连接符 26"/>
          <p:cNvCxnSpPr>
            <a:stCxn id="16" idx="7"/>
          </p:cNvCxnSpPr>
          <p:nvPr/>
        </p:nvCxnSpPr>
        <p:spPr>
          <a:xfrm rot="5400000" flipH="1" flipV="1">
            <a:off x="4014788" y="2827337"/>
            <a:ext cx="387350" cy="7270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22" idx="5"/>
            <a:endCxn id="27667" idx="1"/>
          </p:cNvCxnSpPr>
          <p:nvPr/>
        </p:nvCxnSpPr>
        <p:spPr>
          <a:xfrm rot="5400000" flipH="1" flipV="1">
            <a:off x="4209641" y="3619489"/>
            <a:ext cx="553531" cy="818886"/>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24" idx="6"/>
            <a:endCxn id="27667" idx="1"/>
          </p:cNvCxnSpPr>
          <p:nvPr/>
        </p:nvCxnSpPr>
        <p:spPr>
          <a:xfrm flipV="1">
            <a:off x="1225550" y="3752166"/>
            <a:ext cx="3670300" cy="432484"/>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27667" name="矩形 31"/>
          <p:cNvSpPr>
            <a:spLocks noChangeArrowheads="1"/>
          </p:cNvSpPr>
          <p:nvPr/>
        </p:nvSpPr>
        <p:spPr bwMode="auto">
          <a:xfrm>
            <a:off x="4895850" y="3429000"/>
            <a:ext cx="3454400" cy="646331"/>
          </a:xfrm>
          <a:prstGeom prst="rect">
            <a:avLst/>
          </a:prstGeom>
          <a:noFill/>
          <a:ln w="9525">
            <a:noFill/>
            <a:miter lim="800000"/>
            <a:headEnd/>
            <a:tailEnd/>
          </a:ln>
        </p:spPr>
        <p:txBody>
          <a:bodyPr wrap="square">
            <a:spAutoFit/>
          </a:bodyPr>
          <a:lstStyle/>
          <a:p>
            <a:r>
              <a:rPr lang="en-US" altLang="zh-CN" dirty="0" smtClean="0">
                <a:latin typeface="+mn-lt"/>
                <a:ea typeface="华文细黑" pitchFamily="2" charset="-122"/>
              </a:rPr>
              <a:t>Loosen the hinges with cross screwdriver in counterclockwise.</a:t>
            </a:r>
            <a:endParaRPr lang="zh-CN" altLang="en-US" dirty="0">
              <a:latin typeface="+mn-lt"/>
              <a:ea typeface="华文细黑" pitchFamily="2" charset="-122"/>
            </a:endParaRPr>
          </a:p>
        </p:txBody>
      </p:sp>
      <p:sp>
        <p:nvSpPr>
          <p:cNvPr id="37" name="下箭头 36"/>
          <p:cNvSpPr/>
          <p:nvPr/>
        </p:nvSpPr>
        <p:spPr>
          <a:xfrm rot="17587721">
            <a:off x="4822825" y="4295775"/>
            <a:ext cx="647700" cy="971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7670" name="Picture 11"/>
          <p:cNvPicPr>
            <a:picLocks noChangeAspect="1" noChangeArrowheads="1"/>
          </p:cNvPicPr>
          <p:nvPr/>
        </p:nvPicPr>
        <p:blipFill>
          <a:blip r:embed="rId3" cstate="print"/>
          <a:srcRect/>
          <a:stretch>
            <a:fillRect/>
          </a:stretch>
        </p:blipFill>
        <p:spPr bwMode="auto">
          <a:xfrm>
            <a:off x="5759450" y="4400550"/>
            <a:ext cx="2266950" cy="2152650"/>
          </a:xfrm>
          <a:prstGeom prst="rect">
            <a:avLst/>
          </a:prstGeom>
          <a:ln>
            <a:noFill/>
          </a:ln>
          <a:effectLst>
            <a:outerShdw blurRad="190500" algn="tl" rotWithShape="0">
              <a:srgbClr val="000000">
                <a:alpha val="70000"/>
              </a:srgbClr>
            </a:outerShdw>
          </a:effectLst>
        </p:spPr>
      </p:pic>
      <p:sp>
        <p:nvSpPr>
          <p:cNvPr id="27672" name="灯片编号占位符 24"/>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38770F60-1DB9-4143-BAF0-A26FD167BB3D}" type="slidenum">
              <a:rPr lang="zh-CN" altLang="en-US" smtClean="0"/>
              <a:pPr/>
              <a:t>14</a:t>
            </a:fld>
            <a:endParaRPr lang="zh-CN" altLang="en-US" smtClean="0"/>
          </a:p>
        </p:txBody>
      </p:sp>
      <p:sp>
        <p:nvSpPr>
          <p:cNvPr id="25" name="矩形 3"/>
          <p:cNvSpPr>
            <a:spLocks noChangeArrowheads="1"/>
          </p:cNvSpPr>
          <p:nvPr/>
        </p:nvSpPr>
        <p:spPr bwMode="auto">
          <a:xfrm>
            <a:off x="468116" y="946150"/>
            <a:ext cx="2710999" cy="369332"/>
          </a:xfrm>
          <a:prstGeom prst="rect">
            <a:avLst/>
          </a:prstGeom>
          <a:noFill/>
          <a:ln w="9525">
            <a:noFill/>
            <a:miter lim="800000"/>
            <a:headEnd/>
            <a:tailEnd/>
          </a:ln>
        </p:spPr>
        <p:txBody>
          <a:bodyPr wrap="none">
            <a:spAutoFit/>
          </a:bodyPr>
          <a:lstStyle/>
          <a:p>
            <a:r>
              <a:rPr lang="en-US" altLang="zh-CN" b="1" dirty="0" smtClean="0">
                <a:latin typeface="+mj-lt"/>
                <a:ea typeface="华文细黑" pitchFamily="2" charset="-122"/>
              </a:rPr>
              <a:t>2. Glass cover breakup</a:t>
            </a:r>
            <a:endParaRPr lang="en-US" altLang="zh-CN" b="1" dirty="0">
              <a:latin typeface="+mj-lt"/>
              <a:ea typeface="华文细黑" pitchFamily="2" charset="-122"/>
            </a:endParaRPr>
          </a:p>
        </p:txBody>
      </p:sp>
      <p:sp>
        <p:nvSpPr>
          <p:cNvPr id="26" name="矩形 10"/>
          <p:cNvSpPr>
            <a:spLocks noChangeArrowheads="1"/>
          </p:cNvSpPr>
          <p:nvPr/>
        </p:nvSpPr>
        <p:spPr bwMode="auto">
          <a:xfrm>
            <a:off x="469900" y="1487488"/>
            <a:ext cx="7880350" cy="646331"/>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Diagnosis</a:t>
            </a:r>
            <a:r>
              <a:rPr lang="zh-CN" altLang="en-US" dirty="0" smtClean="0">
                <a:latin typeface="+mn-lt"/>
                <a:ea typeface="华文细黑" pitchFamily="2" charset="-122"/>
              </a:rPr>
              <a:t>：</a:t>
            </a:r>
            <a:r>
              <a:rPr lang="en-US" altLang="zh-CN" dirty="0" smtClean="0">
                <a:latin typeface="+mn-lt"/>
                <a:ea typeface="华文细黑" pitchFamily="2" charset="-122"/>
              </a:rPr>
              <a:t>Any impact force over 20J can break the glass cover; </a:t>
            </a:r>
            <a:endParaRPr lang="zh-CN" altLang="en-US" dirty="0">
              <a:latin typeface="+mn-lt"/>
              <a:ea typeface="华文细黑" pitchFamily="2" charset="-122"/>
            </a:endParaRPr>
          </a:p>
          <a:p>
            <a:r>
              <a:rPr lang="en-US" altLang="zh-CN" dirty="0" smtClean="0">
                <a:latin typeface="+mn-lt"/>
                <a:ea typeface="华文细黑" pitchFamily="2" charset="-122"/>
              </a:rPr>
              <a:t>Correction</a:t>
            </a:r>
            <a:r>
              <a:rPr lang="zh-CN" altLang="en-US" dirty="0" smtClean="0">
                <a:latin typeface="+mn-lt"/>
                <a:ea typeface="华文细黑" pitchFamily="2" charset="-122"/>
              </a:rPr>
              <a:t>：</a:t>
            </a:r>
            <a:r>
              <a:rPr lang="en-US" altLang="zh-CN" dirty="0" smtClean="0">
                <a:latin typeface="+mn-lt"/>
                <a:ea typeface="华文细黑" pitchFamily="2" charset="-122"/>
              </a:rPr>
              <a:t>Replace the broken glass cover.</a:t>
            </a:r>
            <a:endParaRPr lang="zh-CN" altLang="en-US" dirty="0">
              <a:latin typeface="+mn-lt"/>
              <a:ea typeface="华文细黑" pitchFamily="2" charset="-122"/>
            </a:endParaRPr>
          </a:p>
        </p:txBody>
      </p:sp>
      <p:sp>
        <p:nvSpPr>
          <p:cNvPr id="28" name="矩形 37"/>
          <p:cNvSpPr>
            <a:spLocks noChangeArrowheads="1"/>
          </p:cNvSpPr>
          <p:nvPr/>
        </p:nvSpPr>
        <p:spPr bwMode="auto">
          <a:xfrm>
            <a:off x="577850" y="2133600"/>
            <a:ext cx="7880350" cy="369332"/>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A. Open the cover and clean out the glass fragments</a:t>
            </a:r>
            <a:endParaRPr lang="zh-CN" altLang="en-US" dirty="0">
              <a:latin typeface="+mn-lt"/>
              <a:ea typeface="华文细黑" pitchFamily="2" charset="-122"/>
            </a:endParaRPr>
          </a:p>
        </p:txBody>
      </p:sp>
      <p:sp>
        <p:nvSpPr>
          <p:cNvPr id="31" name="矩形 24"/>
          <p:cNvSpPr>
            <a:spLocks noChangeArrowheads="1"/>
          </p:cNvSpPr>
          <p:nvPr/>
        </p:nvSpPr>
        <p:spPr bwMode="auto">
          <a:xfrm>
            <a:off x="4572000" y="2673350"/>
            <a:ext cx="3886200" cy="646331"/>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Remove all  screws with 5mm hex wrench in counterclockwise.</a:t>
            </a:r>
            <a:endParaRPr lang="zh-CN" altLang="en-US" dirty="0">
              <a:latin typeface="+mn-lt"/>
              <a:ea typeface="华文细黑" pitchFamily="2" charset="-122"/>
            </a:endParaRPr>
          </a:p>
        </p:txBody>
      </p:sp>
      <p:sp>
        <p:nvSpPr>
          <p:cNvPr id="35"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174" descr="DSC01524"/>
          <p:cNvPicPr>
            <a:picLocks noChangeAspect="1" noChangeArrowheads="1"/>
          </p:cNvPicPr>
          <p:nvPr/>
        </p:nvPicPr>
        <p:blipFill>
          <a:blip r:embed="rId2" cstate="print"/>
          <a:srcRect/>
          <a:stretch>
            <a:fillRect/>
          </a:stretch>
        </p:blipFill>
        <p:spPr bwMode="auto">
          <a:xfrm>
            <a:off x="4248150" y="2025650"/>
            <a:ext cx="3343275" cy="1079500"/>
          </a:xfrm>
          <a:prstGeom prst="rect">
            <a:avLst/>
          </a:prstGeom>
          <a:noFill/>
          <a:ln w="9525">
            <a:noFill/>
            <a:miter lim="800000"/>
            <a:headEnd/>
            <a:tailEnd/>
          </a:ln>
        </p:spPr>
      </p:pic>
      <p:pic>
        <p:nvPicPr>
          <p:cNvPr id="28676" name="Picture 173" descr="DSC01525"/>
          <p:cNvPicPr>
            <a:picLocks noChangeAspect="1" noChangeArrowheads="1"/>
          </p:cNvPicPr>
          <p:nvPr/>
        </p:nvPicPr>
        <p:blipFill>
          <a:blip r:embed="rId3" cstate="print"/>
          <a:srcRect/>
          <a:stretch>
            <a:fillRect/>
          </a:stretch>
        </p:blipFill>
        <p:spPr bwMode="auto">
          <a:xfrm>
            <a:off x="4248150" y="3321050"/>
            <a:ext cx="3306763" cy="1079500"/>
          </a:xfrm>
          <a:prstGeom prst="rect">
            <a:avLst/>
          </a:prstGeom>
          <a:noFill/>
          <a:ln w="9525">
            <a:noFill/>
            <a:miter lim="800000"/>
            <a:headEnd/>
            <a:tailEnd/>
          </a:ln>
        </p:spPr>
      </p:pic>
      <p:sp>
        <p:nvSpPr>
          <p:cNvPr id="28677" name="Oval 175"/>
          <p:cNvSpPr>
            <a:spLocks noChangeArrowheads="1"/>
          </p:cNvSpPr>
          <p:nvPr/>
        </p:nvSpPr>
        <p:spPr bwMode="auto">
          <a:xfrm>
            <a:off x="5219700" y="3752850"/>
            <a:ext cx="1187450" cy="539750"/>
          </a:xfrm>
          <a:prstGeom prst="ellipse">
            <a:avLst/>
          </a:prstGeom>
          <a:noFill/>
          <a:ln w="28575">
            <a:solidFill>
              <a:srgbClr val="FF0000"/>
            </a:solidFill>
            <a:round/>
            <a:headEnd/>
            <a:tailEnd/>
          </a:ln>
        </p:spPr>
        <p:txBody>
          <a:bodyPr/>
          <a:lstStyle/>
          <a:p>
            <a:endParaRPr lang="zh-CN" altLang="en-US"/>
          </a:p>
        </p:txBody>
      </p:sp>
      <p:sp>
        <p:nvSpPr>
          <p:cNvPr id="28678" name="Oval 175"/>
          <p:cNvSpPr>
            <a:spLocks noChangeArrowheads="1"/>
          </p:cNvSpPr>
          <p:nvPr/>
        </p:nvSpPr>
        <p:spPr bwMode="auto">
          <a:xfrm>
            <a:off x="5327650" y="2565400"/>
            <a:ext cx="1079500" cy="539750"/>
          </a:xfrm>
          <a:prstGeom prst="ellipse">
            <a:avLst/>
          </a:prstGeom>
          <a:noFill/>
          <a:ln w="28575">
            <a:solidFill>
              <a:srgbClr val="FF0000"/>
            </a:solidFill>
            <a:round/>
            <a:headEnd/>
            <a:tailEnd/>
          </a:ln>
        </p:spPr>
        <p:txBody>
          <a:bodyPr/>
          <a:lstStyle/>
          <a:p>
            <a:endParaRPr lang="zh-CN" altLang="en-US"/>
          </a:p>
        </p:txBody>
      </p:sp>
      <p:pic>
        <p:nvPicPr>
          <p:cNvPr id="28680" name="Picture 6654"/>
          <p:cNvPicPr>
            <a:picLocks noChangeAspect="1" noChangeArrowheads="1"/>
          </p:cNvPicPr>
          <p:nvPr/>
        </p:nvPicPr>
        <p:blipFill>
          <a:blip r:embed="rId4" cstate="print"/>
          <a:srcRect l="20761" t="3915" r="31252" b="9206"/>
          <a:stretch>
            <a:fillRect/>
          </a:stretch>
        </p:blipFill>
        <p:spPr bwMode="auto">
          <a:xfrm>
            <a:off x="901700" y="1809750"/>
            <a:ext cx="2806700" cy="2849563"/>
          </a:xfrm>
          <a:prstGeom prst="rect">
            <a:avLst/>
          </a:prstGeom>
          <a:noFill/>
          <a:ln w="9525">
            <a:noFill/>
            <a:miter lim="800000"/>
            <a:headEnd/>
            <a:tailEnd/>
          </a:ln>
        </p:spPr>
      </p:pic>
      <p:sp>
        <p:nvSpPr>
          <p:cNvPr id="28682" name="灯片编号占位符 10"/>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3539DCBE-7225-4F04-8F7E-826B132FF8A5}" type="slidenum">
              <a:rPr lang="zh-CN" altLang="en-US" smtClean="0"/>
              <a:pPr/>
              <a:t>15</a:t>
            </a:fld>
            <a:endParaRPr lang="zh-CN" altLang="en-US" smtClean="0"/>
          </a:p>
        </p:txBody>
      </p:sp>
      <p:sp>
        <p:nvSpPr>
          <p:cNvPr id="11" name="矩形 3"/>
          <p:cNvSpPr>
            <a:spLocks noChangeArrowheads="1"/>
          </p:cNvSpPr>
          <p:nvPr/>
        </p:nvSpPr>
        <p:spPr bwMode="auto">
          <a:xfrm>
            <a:off x="361950" y="1054100"/>
            <a:ext cx="3569247" cy="369332"/>
          </a:xfrm>
          <a:prstGeom prst="rect">
            <a:avLst/>
          </a:prstGeom>
          <a:noFill/>
          <a:ln w="9525">
            <a:noFill/>
            <a:miter lim="800000"/>
            <a:headEnd/>
            <a:tailEnd/>
          </a:ln>
        </p:spPr>
        <p:txBody>
          <a:bodyPr wrap="none">
            <a:spAutoFit/>
          </a:bodyPr>
          <a:lstStyle/>
          <a:p>
            <a:r>
              <a:rPr lang="en-US" altLang="zh-CN" dirty="0">
                <a:latin typeface="+mn-lt"/>
                <a:ea typeface="华文细黑" pitchFamily="2" charset="-122"/>
              </a:rPr>
              <a:t>B</a:t>
            </a:r>
            <a:r>
              <a:rPr lang="zh-CN" altLang="en-US" dirty="0" smtClean="0">
                <a:latin typeface="+mn-lt"/>
                <a:ea typeface="华文细黑" pitchFamily="2" charset="-122"/>
              </a:rPr>
              <a:t>、</a:t>
            </a:r>
            <a:r>
              <a:rPr lang="en-US" altLang="zh-CN" dirty="0" smtClean="0">
                <a:latin typeface="+mn-lt"/>
                <a:ea typeface="华文细黑" pitchFamily="2" charset="-122"/>
              </a:rPr>
              <a:t>Replace with a new glass cover</a:t>
            </a:r>
            <a:endParaRPr lang="en-US" altLang="zh-CN" dirty="0">
              <a:latin typeface="+mn-lt"/>
              <a:ea typeface="华文细黑" pitchFamily="2" charset="-122"/>
            </a:endParaRPr>
          </a:p>
        </p:txBody>
      </p:sp>
      <p:sp>
        <p:nvSpPr>
          <p:cNvPr id="12" name="AutoShape 89"/>
          <p:cNvSpPr>
            <a:spLocks noChangeArrowheads="1"/>
          </p:cNvSpPr>
          <p:nvPr/>
        </p:nvSpPr>
        <p:spPr bwMode="auto">
          <a:xfrm>
            <a:off x="901700" y="4805224"/>
            <a:ext cx="5505450" cy="923330"/>
          </a:xfrm>
          <a:prstGeom prst="wedgeRectCallout">
            <a:avLst>
              <a:gd name="adj1" fmla="val -9705"/>
              <a:gd name="adj2" fmla="val -50965"/>
            </a:avLst>
          </a:prstGeom>
          <a:noFill/>
          <a:ln w="9525">
            <a:noFill/>
            <a:miter lim="800000"/>
            <a:headEnd/>
            <a:tailEnd/>
          </a:ln>
        </p:spPr>
        <p:txBody>
          <a:bodyPr wrap="square">
            <a:spAutoFit/>
          </a:bodyPr>
          <a:lstStyle/>
          <a:p>
            <a:r>
              <a:rPr lang="en-US" altLang="zh-CN" dirty="0">
                <a:latin typeface="+mn-lt"/>
                <a:ea typeface="华文细黑" pitchFamily="2" charset="-122"/>
              </a:rPr>
              <a:t>1.</a:t>
            </a:r>
            <a:r>
              <a:rPr lang="zh-CN" altLang="en-US" dirty="0">
                <a:latin typeface="+mn-lt"/>
                <a:ea typeface="华文细黑" pitchFamily="2" charset="-122"/>
              </a:rPr>
              <a:t> </a:t>
            </a:r>
            <a:r>
              <a:rPr lang="en-US" altLang="zh-CN" dirty="0">
                <a:latin typeface="+mn-lt"/>
                <a:ea typeface="华文细黑" pitchFamily="2" charset="-122"/>
              </a:rPr>
              <a:t>Place the glass cover </a:t>
            </a:r>
            <a:r>
              <a:rPr lang="en-US" altLang="zh-CN" dirty="0" smtClean="0">
                <a:latin typeface="+mn-lt"/>
                <a:ea typeface="华文细黑" pitchFamily="2" charset="-122"/>
              </a:rPr>
              <a:t>in the </a:t>
            </a:r>
            <a:r>
              <a:rPr lang="en-US" altLang="zh-CN" dirty="0">
                <a:latin typeface="+mn-lt"/>
                <a:ea typeface="华文细黑" pitchFamily="2" charset="-122"/>
              </a:rPr>
              <a:t>right position as shown </a:t>
            </a:r>
            <a:endParaRPr lang="zh-CN" altLang="en-US" dirty="0">
              <a:latin typeface="+mn-lt"/>
              <a:ea typeface="华文细黑" pitchFamily="2" charset="-122"/>
            </a:endParaRPr>
          </a:p>
          <a:p>
            <a:r>
              <a:rPr lang="en-US" altLang="zh-CN" dirty="0">
                <a:latin typeface="+mn-lt"/>
                <a:ea typeface="华文细黑" pitchFamily="2" charset="-122"/>
              </a:rPr>
              <a:t>2.</a:t>
            </a:r>
            <a:r>
              <a:rPr lang="zh-CN" altLang="en-US" dirty="0">
                <a:latin typeface="+mn-lt"/>
                <a:ea typeface="华文细黑" pitchFamily="2" charset="-122"/>
              </a:rPr>
              <a:t> </a:t>
            </a:r>
            <a:r>
              <a:rPr lang="en-US" altLang="zh-CN" dirty="0">
                <a:latin typeface="+mn-lt"/>
                <a:ea typeface="华文细黑" pitchFamily="2" charset="-122"/>
              </a:rPr>
              <a:t>Make sure all the </a:t>
            </a:r>
            <a:r>
              <a:rPr lang="en-US" altLang="zh-CN" dirty="0" smtClean="0">
                <a:latin typeface="+mn-lt"/>
                <a:ea typeface="华文细黑" pitchFamily="2" charset="-122"/>
              </a:rPr>
              <a:t>components are fixed correctly</a:t>
            </a:r>
            <a:endParaRPr lang="en-US" altLang="zh-CN" dirty="0">
              <a:latin typeface="+mn-lt"/>
              <a:ea typeface="华文细黑" pitchFamily="2" charset="-122"/>
            </a:endParaRPr>
          </a:p>
          <a:p>
            <a:r>
              <a:rPr lang="en-US" altLang="zh-CN" dirty="0">
                <a:latin typeface="+mn-lt"/>
                <a:ea typeface="华文细黑" pitchFamily="2" charset="-122"/>
              </a:rPr>
              <a:t>3.Tighten the cover with M4 </a:t>
            </a:r>
            <a:r>
              <a:rPr lang="en-US" altLang="zh-CN" dirty="0" smtClean="0">
                <a:latin typeface="+mn-lt"/>
                <a:ea typeface="华文细黑" pitchFamily="2" charset="-122"/>
              </a:rPr>
              <a:t>screws and washers</a:t>
            </a:r>
            <a:endParaRPr lang="en-US" altLang="zh-CN" dirty="0">
              <a:latin typeface="+mn-lt"/>
              <a:ea typeface="华文细黑" pitchFamily="2" charset="-122"/>
            </a:endParaRPr>
          </a:p>
        </p:txBody>
      </p:sp>
      <p:sp>
        <p:nvSpPr>
          <p:cNvPr id="13"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3"/>
          <p:cNvSpPr>
            <a:spLocks noChangeArrowheads="1"/>
          </p:cNvSpPr>
          <p:nvPr/>
        </p:nvSpPr>
        <p:spPr bwMode="auto">
          <a:xfrm>
            <a:off x="361950" y="1054100"/>
            <a:ext cx="1859805" cy="369332"/>
          </a:xfrm>
          <a:prstGeom prst="rect">
            <a:avLst/>
          </a:prstGeom>
          <a:noFill/>
          <a:ln w="9525">
            <a:noFill/>
            <a:miter lim="800000"/>
            <a:headEnd/>
            <a:tailEnd/>
          </a:ln>
        </p:spPr>
        <p:txBody>
          <a:bodyPr wrap="none">
            <a:spAutoFit/>
          </a:bodyPr>
          <a:lstStyle/>
          <a:p>
            <a:r>
              <a:rPr lang="en-US" altLang="zh-CN" dirty="0">
                <a:latin typeface="+mn-lt"/>
                <a:ea typeface="华文细黑" pitchFamily="2" charset="-122"/>
              </a:rPr>
              <a:t>C</a:t>
            </a:r>
            <a:r>
              <a:rPr lang="zh-CN" altLang="en-US" dirty="0" smtClean="0">
                <a:latin typeface="+mn-lt"/>
                <a:ea typeface="华文细黑" pitchFamily="2" charset="-122"/>
              </a:rPr>
              <a:t>、</a:t>
            </a:r>
            <a:r>
              <a:rPr lang="en-US" altLang="zh-CN" dirty="0" smtClean="0">
                <a:latin typeface="+mn-lt"/>
                <a:ea typeface="华文细黑" pitchFamily="2" charset="-122"/>
              </a:rPr>
              <a:t>Install hinges</a:t>
            </a:r>
            <a:endParaRPr lang="en-US" altLang="zh-CN" dirty="0">
              <a:latin typeface="+mn-lt"/>
              <a:ea typeface="华文细黑" pitchFamily="2" charset="-122"/>
            </a:endParaRPr>
          </a:p>
        </p:txBody>
      </p:sp>
      <p:pic>
        <p:nvPicPr>
          <p:cNvPr id="29699" name="Picture 6501"/>
          <p:cNvPicPr>
            <a:picLocks noChangeAspect="1" noChangeArrowheads="1"/>
          </p:cNvPicPr>
          <p:nvPr/>
        </p:nvPicPr>
        <p:blipFill>
          <a:blip r:embed="rId2" cstate="print"/>
          <a:srcRect/>
          <a:stretch>
            <a:fillRect/>
          </a:stretch>
        </p:blipFill>
        <p:spPr bwMode="auto">
          <a:xfrm>
            <a:off x="685800" y="1593850"/>
            <a:ext cx="2860675" cy="1619250"/>
          </a:xfrm>
          <a:prstGeom prst="rect">
            <a:avLst/>
          </a:prstGeom>
          <a:ln>
            <a:noFill/>
          </a:ln>
          <a:effectLst>
            <a:outerShdw blurRad="190500" algn="tl" rotWithShape="0">
              <a:srgbClr val="000000">
                <a:alpha val="70000"/>
              </a:srgbClr>
            </a:outerShdw>
          </a:effectLst>
        </p:spPr>
      </p:pic>
      <p:pic>
        <p:nvPicPr>
          <p:cNvPr id="29700" name="Picture 6502"/>
          <p:cNvPicPr>
            <a:picLocks noChangeAspect="1" noChangeArrowheads="1"/>
          </p:cNvPicPr>
          <p:nvPr/>
        </p:nvPicPr>
        <p:blipFill>
          <a:blip r:embed="rId3" cstate="print"/>
          <a:srcRect l="11603" t="11563"/>
          <a:stretch>
            <a:fillRect/>
          </a:stretch>
        </p:blipFill>
        <p:spPr bwMode="auto">
          <a:xfrm>
            <a:off x="6623050" y="2673350"/>
            <a:ext cx="1943100" cy="3441700"/>
          </a:xfrm>
          <a:prstGeom prst="rect">
            <a:avLst/>
          </a:prstGeom>
          <a:ln>
            <a:noFill/>
          </a:ln>
          <a:effectLst>
            <a:outerShdw blurRad="190500" algn="tl" rotWithShape="0">
              <a:srgbClr val="000000">
                <a:alpha val="70000"/>
              </a:srgbClr>
            </a:outerShdw>
          </a:effectLst>
        </p:spPr>
      </p:pic>
      <p:sp>
        <p:nvSpPr>
          <p:cNvPr id="29701" name="矩形 12"/>
          <p:cNvSpPr>
            <a:spLocks noChangeArrowheads="1"/>
          </p:cNvSpPr>
          <p:nvPr/>
        </p:nvSpPr>
        <p:spPr bwMode="auto">
          <a:xfrm>
            <a:off x="4356100" y="1917700"/>
            <a:ext cx="4245521" cy="369332"/>
          </a:xfrm>
          <a:prstGeom prst="rect">
            <a:avLst/>
          </a:prstGeom>
          <a:noFill/>
          <a:ln w="9525">
            <a:noFill/>
            <a:miter lim="800000"/>
            <a:headEnd/>
            <a:tailEnd/>
          </a:ln>
        </p:spPr>
        <p:txBody>
          <a:bodyPr wrap="none">
            <a:spAutoFit/>
          </a:bodyPr>
          <a:lstStyle/>
          <a:p>
            <a:r>
              <a:rPr lang="en-US" altLang="zh-CN" dirty="0" smtClean="0">
                <a:solidFill>
                  <a:srgbClr val="000000"/>
                </a:solidFill>
                <a:latin typeface="+mn-lt"/>
              </a:rPr>
              <a:t>Tighten the hinges with cross screwdriver</a:t>
            </a:r>
            <a:endParaRPr lang="zh-CN" altLang="en-US" dirty="0">
              <a:latin typeface="+mn-lt"/>
            </a:endParaRPr>
          </a:p>
        </p:txBody>
      </p:sp>
      <p:sp>
        <p:nvSpPr>
          <p:cNvPr id="29702" name="Oval 175"/>
          <p:cNvSpPr>
            <a:spLocks noChangeArrowheads="1"/>
          </p:cNvSpPr>
          <p:nvPr/>
        </p:nvSpPr>
        <p:spPr bwMode="auto">
          <a:xfrm>
            <a:off x="1333500" y="2025650"/>
            <a:ext cx="1187450" cy="539750"/>
          </a:xfrm>
          <a:prstGeom prst="ellipse">
            <a:avLst/>
          </a:prstGeom>
          <a:noFill/>
          <a:ln w="28575">
            <a:solidFill>
              <a:srgbClr val="FF0000"/>
            </a:solidFill>
            <a:round/>
            <a:headEnd/>
            <a:tailEnd/>
          </a:ln>
        </p:spPr>
        <p:txBody>
          <a:bodyPr/>
          <a:lstStyle/>
          <a:p>
            <a:endParaRPr lang="zh-CN" altLang="en-US"/>
          </a:p>
        </p:txBody>
      </p:sp>
      <p:cxnSp>
        <p:nvCxnSpPr>
          <p:cNvPr id="16" name="直接箭头连接符 15"/>
          <p:cNvCxnSpPr>
            <a:stCxn id="29702" idx="6"/>
            <a:endCxn id="29701" idx="1"/>
          </p:cNvCxnSpPr>
          <p:nvPr/>
        </p:nvCxnSpPr>
        <p:spPr>
          <a:xfrm flipV="1">
            <a:off x="2520950" y="2102366"/>
            <a:ext cx="1835150" cy="1931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4" name="Oval 175"/>
          <p:cNvSpPr>
            <a:spLocks noChangeArrowheads="1"/>
          </p:cNvSpPr>
          <p:nvPr/>
        </p:nvSpPr>
        <p:spPr bwMode="auto">
          <a:xfrm>
            <a:off x="6731000" y="3968750"/>
            <a:ext cx="863600" cy="863600"/>
          </a:xfrm>
          <a:prstGeom prst="ellipse">
            <a:avLst/>
          </a:prstGeom>
          <a:noFill/>
          <a:ln w="28575">
            <a:solidFill>
              <a:srgbClr val="FF0000"/>
            </a:solidFill>
            <a:round/>
            <a:headEnd/>
            <a:tailEnd/>
          </a:ln>
        </p:spPr>
        <p:txBody>
          <a:bodyPr/>
          <a:lstStyle/>
          <a:p>
            <a:endParaRPr lang="zh-CN" altLang="en-US"/>
          </a:p>
        </p:txBody>
      </p:sp>
      <p:cxnSp>
        <p:nvCxnSpPr>
          <p:cNvPr id="18" name="直接箭头连接符 17"/>
          <p:cNvCxnSpPr/>
          <p:nvPr/>
        </p:nvCxnSpPr>
        <p:spPr>
          <a:xfrm rot="10800000">
            <a:off x="4464050" y="4292600"/>
            <a:ext cx="2374900" cy="1095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06" name="矩形 21"/>
          <p:cNvSpPr>
            <a:spLocks noChangeArrowheads="1"/>
          </p:cNvSpPr>
          <p:nvPr/>
        </p:nvSpPr>
        <p:spPr bwMode="auto">
          <a:xfrm>
            <a:off x="469900" y="3860800"/>
            <a:ext cx="4210050" cy="923330"/>
          </a:xfrm>
          <a:prstGeom prst="rect">
            <a:avLst/>
          </a:prstGeom>
          <a:noFill/>
          <a:ln w="9525">
            <a:noFill/>
            <a:miter lim="800000"/>
            <a:headEnd/>
            <a:tailEnd/>
          </a:ln>
        </p:spPr>
        <p:txBody>
          <a:bodyPr>
            <a:spAutoFit/>
          </a:bodyPr>
          <a:lstStyle/>
          <a:p>
            <a:r>
              <a:rPr lang="zh-CN" altLang="en-US" dirty="0">
                <a:solidFill>
                  <a:srgbClr val="000000"/>
                </a:solidFill>
                <a:latin typeface="+mn-lt"/>
              </a:rPr>
              <a:t> </a:t>
            </a:r>
            <a:r>
              <a:rPr lang="en-US" altLang="zh-CN" dirty="0" smtClean="0">
                <a:solidFill>
                  <a:srgbClr val="000000"/>
                </a:solidFill>
                <a:latin typeface="+mn-lt"/>
              </a:rPr>
              <a:t>Tighten the hinges part 2 with sunk screws to the front cover and part 1 with pan head screws to the back cover</a:t>
            </a:r>
            <a:endParaRPr lang="zh-CN" altLang="en-US" dirty="0">
              <a:latin typeface="+mn-lt"/>
            </a:endParaRPr>
          </a:p>
        </p:txBody>
      </p:sp>
      <p:pic>
        <p:nvPicPr>
          <p:cNvPr id="29707" name="Picture 6456" descr="DSC02417"/>
          <p:cNvPicPr>
            <a:picLocks noChangeAspect="1" noChangeArrowheads="1"/>
          </p:cNvPicPr>
          <p:nvPr/>
        </p:nvPicPr>
        <p:blipFill>
          <a:blip r:embed="rId4" cstate="print"/>
          <a:srcRect l="45517" t="23781" r="22069" b="34756"/>
          <a:stretch>
            <a:fillRect/>
          </a:stretch>
        </p:blipFill>
        <p:spPr bwMode="auto">
          <a:xfrm>
            <a:off x="1765300" y="5372100"/>
            <a:ext cx="1190625" cy="863600"/>
          </a:xfrm>
          <a:prstGeom prst="rect">
            <a:avLst/>
          </a:prstGeom>
          <a:noFill/>
          <a:ln w="9525">
            <a:noFill/>
            <a:miter lim="800000"/>
            <a:headEnd/>
            <a:tailEnd/>
          </a:ln>
        </p:spPr>
      </p:pic>
      <p:sp>
        <p:nvSpPr>
          <p:cNvPr id="29708" name="矩形 23"/>
          <p:cNvSpPr>
            <a:spLocks noChangeArrowheads="1"/>
          </p:cNvSpPr>
          <p:nvPr/>
        </p:nvSpPr>
        <p:spPr bwMode="auto">
          <a:xfrm>
            <a:off x="3276600" y="5588000"/>
            <a:ext cx="1502014" cy="369332"/>
          </a:xfrm>
          <a:prstGeom prst="rect">
            <a:avLst/>
          </a:prstGeom>
          <a:noFill/>
          <a:ln w="9525">
            <a:noFill/>
            <a:miter lim="800000"/>
            <a:headEnd/>
            <a:tailEnd/>
          </a:ln>
        </p:spPr>
        <p:txBody>
          <a:bodyPr wrap="none">
            <a:spAutoFit/>
          </a:bodyPr>
          <a:lstStyle/>
          <a:p>
            <a:r>
              <a:rPr lang="en-US" altLang="zh-CN" dirty="0" smtClean="0">
                <a:solidFill>
                  <a:srgbClr val="000000"/>
                </a:solidFill>
                <a:latin typeface="+mn-lt"/>
              </a:rPr>
              <a:t>Hinges part 1</a:t>
            </a:r>
            <a:endParaRPr lang="zh-CN" altLang="en-US" dirty="0">
              <a:latin typeface="+mn-lt"/>
            </a:endParaRPr>
          </a:p>
        </p:txBody>
      </p:sp>
      <p:sp>
        <p:nvSpPr>
          <p:cNvPr id="29709" name="矩形 24"/>
          <p:cNvSpPr>
            <a:spLocks noChangeArrowheads="1"/>
          </p:cNvSpPr>
          <p:nvPr/>
        </p:nvSpPr>
        <p:spPr bwMode="auto">
          <a:xfrm>
            <a:off x="0" y="5156200"/>
            <a:ext cx="1502014" cy="369332"/>
          </a:xfrm>
          <a:prstGeom prst="rect">
            <a:avLst/>
          </a:prstGeom>
          <a:noFill/>
          <a:ln w="9525">
            <a:noFill/>
            <a:miter lim="800000"/>
            <a:headEnd/>
            <a:tailEnd/>
          </a:ln>
        </p:spPr>
        <p:txBody>
          <a:bodyPr wrap="none">
            <a:spAutoFit/>
          </a:bodyPr>
          <a:lstStyle/>
          <a:p>
            <a:r>
              <a:rPr lang="en-US" altLang="zh-CN" dirty="0" smtClean="0">
                <a:solidFill>
                  <a:srgbClr val="000000"/>
                </a:solidFill>
                <a:latin typeface="+mn-lt"/>
              </a:rPr>
              <a:t>Hinges part 2</a:t>
            </a:r>
            <a:endParaRPr lang="zh-CN" altLang="en-US" dirty="0">
              <a:latin typeface="+mn-lt"/>
            </a:endParaRPr>
          </a:p>
        </p:txBody>
      </p:sp>
      <p:cxnSp>
        <p:nvCxnSpPr>
          <p:cNvPr id="27" name="直接箭头连接符 26"/>
          <p:cNvCxnSpPr>
            <a:endCxn id="29707" idx="1"/>
          </p:cNvCxnSpPr>
          <p:nvPr/>
        </p:nvCxnSpPr>
        <p:spPr>
          <a:xfrm>
            <a:off x="1187464" y="5480050"/>
            <a:ext cx="577836" cy="323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29708" idx="1"/>
          </p:cNvCxnSpPr>
          <p:nvPr/>
        </p:nvCxnSpPr>
        <p:spPr>
          <a:xfrm flipV="1">
            <a:off x="2520950" y="5772666"/>
            <a:ext cx="755650" cy="247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13" name="灯片编号占位符 18"/>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9704E2D6-EFA9-4DC7-B90B-71716D4C8ADA}" type="slidenum">
              <a:rPr lang="zh-CN" altLang="en-US" smtClean="0"/>
              <a:pPr/>
              <a:t>16</a:t>
            </a:fld>
            <a:endParaRPr lang="zh-CN" altLang="en-US" smtClean="0"/>
          </a:p>
        </p:txBody>
      </p:sp>
      <p:sp>
        <p:nvSpPr>
          <p:cNvPr id="21"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灯片编号占位符 18"/>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E9F2C03F-7AC4-4545-B117-248945AAE315}" type="slidenum">
              <a:rPr lang="zh-CN" altLang="en-US" smtClean="0"/>
              <a:pPr/>
              <a:t>17</a:t>
            </a:fld>
            <a:endParaRPr lang="zh-CN" altLang="en-US" smtClean="0"/>
          </a:p>
        </p:txBody>
      </p:sp>
      <p:pic>
        <p:nvPicPr>
          <p:cNvPr id="2" name="Picture 7" descr="DSC03303"/>
          <p:cNvPicPr>
            <a:picLocks noChangeAspect="1" noChangeArrowheads="1"/>
          </p:cNvPicPr>
          <p:nvPr/>
        </p:nvPicPr>
        <p:blipFill>
          <a:blip r:embed="rId2" cstate="print"/>
          <a:srcRect/>
          <a:stretch>
            <a:fillRect/>
          </a:stretch>
        </p:blipFill>
        <p:spPr bwMode="auto">
          <a:xfrm>
            <a:off x="469900" y="3213100"/>
            <a:ext cx="4641850" cy="2601913"/>
          </a:xfrm>
          <a:prstGeom prst="rect">
            <a:avLst/>
          </a:prstGeom>
          <a:noFill/>
          <a:ln w="9525">
            <a:noFill/>
            <a:miter lim="800000"/>
            <a:headEnd/>
            <a:tailEnd/>
          </a:ln>
        </p:spPr>
      </p:pic>
      <p:cxnSp>
        <p:nvCxnSpPr>
          <p:cNvPr id="9" name="直接箭头连接符 8"/>
          <p:cNvCxnSpPr/>
          <p:nvPr/>
        </p:nvCxnSpPr>
        <p:spPr>
          <a:xfrm rot="5400000">
            <a:off x="1657350" y="2997200"/>
            <a:ext cx="1403350" cy="323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C:\Documents and Settings\Administrator\桌面\新建文件夹\FeelerGauge.png"/>
          <p:cNvPicPr>
            <a:picLocks noChangeAspect="1" noChangeArrowheads="1"/>
          </p:cNvPicPr>
          <p:nvPr/>
        </p:nvPicPr>
        <p:blipFill>
          <a:blip r:embed="rId3" cstate="print"/>
          <a:srcRect/>
          <a:stretch>
            <a:fillRect/>
          </a:stretch>
        </p:blipFill>
        <p:spPr bwMode="auto">
          <a:xfrm>
            <a:off x="6299200" y="2565400"/>
            <a:ext cx="1903412" cy="2138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8"/>
          <p:cNvSpPr>
            <a:spLocks noChangeArrowheads="1"/>
          </p:cNvSpPr>
          <p:nvPr/>
        </p:nvSpPr>
        <p:spPr bwMode="auto">
          <a:xfrm>
            <a:off x="6407150" y="5048250"/>
            <a:ext cx="155363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en-US" altLang="zh-CN" sz="1600" dirty="0" smtClean="0">
                <a:latin typeface="华文细黑" pitchFamily="2" charset="-122"/>
                <a:ea typeface="华文细黑" pitchFamily="2" charset="-122"/>
              </a:rPr>
              <a:t>Feeler Gauge</a:t>
            </a:r>
            <a:endParaRPr lang="zh-CN" altLang="en-US" sz="1600" dirty="0">
              <a:latin typeface="华文细黑" pitchFamily="2" charset="-122"/>
              <a:ea typeface="华文细黑" pitchFamily="2" charset="-122"/>
            </a:endParaRPr>
          </a:p>
        </p:txBody>
      </p:sp>
      <p:sp>
        <p:nvSpPr>
          <p:cNvPr id="13" name="矩形 3"/>
          <p:cNvSpPr>
            <a:spLocks noChangeArrowheads="1"/>
          </p:cNvSpPr>
          <p:nvPr/>
        </p:nvSpPr>
        <p:spPr bwMode="auto">
          <a:xfrm>
            <a:off x="254000" y="1054100"/>
            <a:ext cx="8026400" cy="369332"/>
          </a:xfrm>
          <a:prstGeom prst="rect">
            <a:avLst/>
          </a:prstGeom>
          <a:noFill/>
          <a:ln w="9525">
            <a:noFill/>
            <a:miter lim="800000"/>
            <a:headEnd/>
            <a:tailEnd/>
          </a:ln>
        </p:spPr>
        <p:txBody>
          <a:bodyPr wrap="square">
            <a:spAutoFit/>
          </a:bodyPr>
          <a:lstStyle/>
          <a:p>
            <a:r>
              <a:rPr lang="en-US" altLang="zh-CN" dirty="0" smtClean="0">
                <a:latin typeface="+mn-lt"/>
                <a:ea typeface="华文细黑" pitchFamily="2" charset="-122"/>
              </a:rPr>
              <a:t>D</a:t>
            </a:r>
            <a:r>
              <a:rPr lang="zh-CN" altLang="en-US" dirty="0" smtClean="0">
                <a:latin typeface="+mn-lt"/>
                <a:ea typeface="华文细黑" pitchFamily="2" charset="-122"/>
              </a:rPr>
              <a:t>、</a:t>
            </a:r>
            <a:r>
              <a:rPr lang="en-US" altLang="zh-CN" dirty="0" smtClean="0">
                <a:latin typeface="+mn-lt"/>
                <a:ea typeface="华文细黑" pitchFamily="2" charset="-122"/>
              </a:rPr>
              <a:t>After replacement, the gap of flameproof joint must be checked. </a:t>
            </a:r>
            <a:endParaRPr lang="en-US" altLang="zh-CN" dirty="0">
              <a:latin typeface="+mn-lt"/>
              <a:ea typeface="华文细黑" pitchFamily="2" charset="-122"/>
            </a:endParaRPr>
          </a:p>
        </p:txBody>
      </p:sp>
      <p:sp>
        <p:nvSpPr>
          <p:cNvPr id="15"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2" name="Rectangle 8"/>
          <p:cNvSpPr>
            <a:spLocks noChangeArrowheads="1"/>
          </p:cNvSpPr>
          <p:nvPr/>
        </p:nvSpPr>
        <p:spPr bwMode="auto">
          <a:xfrm>
            <a:off x="685800" y="2133600"/>
            <a:ext cx="4411785"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en-US" altLang="zh-CN" sz="1600" dirty="0" smtClean="0">
                <a:ea typeface="华文细黑" pitchFamily="2" charset="-122"/>
              </a:rPr>
              <a:t> Make sure the gap must be less than 0.2 mm </a:t>
            </a:r>
            <a:endParaRPr lang="zh-CN" altLang="en-US" sz="1600" dirty="0">
              <a:ea typeface="华文细黑"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cstate="print"/>
          <a:srcRect/>
          <a:stretch>
            <a:fillRect/>
          </a:stretch>
        </p:blipFill>
        <p:spPr bwMode="auto">
          <a:xfrm>
            <a:off x="5219700" y="4430712"/>
            <a:ext cx="3346450" cy="21288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1749" name="Oval 175"/>
          <p:cNvSpPr>
            <a:spLocks noChangeArrowheads="1"/>
          </p:cNvSpPr>
          <p:nvPr/>
        </p:nvSpPr>
        <p:spPr bwMode="auto">
          <a:xfrm>
            <a:off x="7702550" y="5726112"/>
            <a:ext cx="755650" cy="539750"/>
          </a:xfrm>
          <a:prstGeom prst="ellipse">
            <a:avLst/>
          </a:prstGeom>
          <a:noFill/>
          <a:ln w="28575">
            <a:solidFill>
              <a:srgbClr val="FF0000"/>
            </a:solidFill>
            <a:round/>
            <a:headEnd/>
            <a:tailEnd/>
          </a:ln>
        </p:spPr>
        <p:txBody>
          <a:bodyPr/>
          <a:lstStyle/>
          <a:p>
            <a:endParaRPr lang="zh-CN" altLang="en-US"/>
          </a:p>
        </p:txBody>
      </p:sp>
      <p:pic>
        <p:nvPicPr>
          <p:cNvPr id="31750" name="Picture 9" descr="DSC01538"/>
          <p:cNvPicPr>
            <a:picLocks noChangeAspect="1" noChangeArrowheads="1"/>
          </p:cNvPicPr>
          <p:nvPr/>
        </p:nvPicPr>
        <p:blipFill>
          <a:blip r:embed="rId3" cstate="print"/>
          <a:srcRect/>
          <a:stretch>
            <a:fillRect/>
          </a:stretch>
        </p:blipFill>
        <p:spPr bwMode="auto">
          <a:xfrm>
            <a:off x="1009650" y="2673350"/>
            <a:ext cx="2498725" cy="1295400"/>
          </a:xfrm>
          <a:prstGeom prst="rect">
            <a:avLst/>
          </a:prstGeom>
          <a:noFill/>
          <a:ln w="9525">
            <a:noFill/>
            <a:miter lim="800000"/>
            <a:headEnd/>
            <a:tailEnd/>
          </a:ln>
        </p:spPr>
      </p:pic>
      <p:sp>
        <p:nvSpPr>
          <p:cNvPr id="29" name="下箭头 28"/>
          <p:cNvSpPr/>
          <p:nvPr/>
        </p:nvSpPr>
        <p:spPr>
          <a:xfrm>
            <a:off x="2413000" y="4038600"/>
            <a:ext cx="431800"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752" name="Oval 175"/>
          <p:cNvSpPr>
            <a:spLocks noChangeArrowheads="1"/>
          </p:cNvSpPr>
          <p:nvPr/>
        </p:nvSpPr>
        <p:spPr bwMode="auto">
          <a:xfrm>
            <a:off x="2844800" y="3536950"/>
            <a:ext cx="323850" cy="323850"/>
          </a:xfrm>
          <a:prstGeom prst="ellipse">
            <a:avLst/>
          </a:prstGeom>
          <a:noFill/>
          <a:ln w="28575">
            <a:solidFill>
              <a:srgbClr val="FF0000"/>
            </a:solidFill>
            <a:round/>
            <a:headEnd/>
            <a:tailEnd/>
          </a:ln>
        </p:spPr>
        <p:txBody>
          <a:bodyPr/>
          <a:lstStyle/>
          <a:p>
            <a:endParaRPr lang="zh-CN" altLang="en-US"/>
          </a:p>
        </p:txBody>
      </p:sp>
      <p:sp>
        <p:nvSpPr>
          <p:cNvPr id="31753" name="Oval 175"/>
          <p:cNvSpPr>
            <a:spLocks noChangeArrowheads="1"/>
          </p:cNvSpPr>
          <p:nvPr/>
        </p:nvSpPr>
        <p:spPr bwMode="auto">
          <a:xfrm>
            <a:off x="1333500" y="3536950"/>
            <a:ext cx="323850" cy="323850"/>
          </a:xfrm>
          <a:prstGeom prst="ellipse">
            <a:avLst/>
          </a:prstGeom>
          <a:noFill/>
          <a:ln w="28575">
            <a:solidFill>
              <a:srgbClr val="FF0000"/>
            </a:solidFill>
            <a:round/>
            <a:headEnd/>
            <a:tailEnd/>
          </a:ln>
        </p:spPr>
        <p:txBody>
          <a:bodyPr/>
          <a:lstStyle/>
          <a:p>
            <a:endParaRPr lang="zh-CN" altLang="en-US"/>
          </a:p>
        </p:txBody>
      </p:sp>
      <p:sp>
        <p:nvSpPr>
          <p:cNvPr id="31754" name="Oval 175"/>
          <p:cNvSpPr>
            <a:spLocks noChangeArrowheads="1"/>
          </p:cNvSpPr>
          <p:nvPr/>
        </p:nvSpPr>
        <p:spPr bwMode="auto">
          <a:xfrm>
            <a:off x="2952750" y="2781300"/>
            <a:ext cx="323850" cy="323850"/>
          </a:xfrm>
          <a:prstGeom prst="ellipse">
            <a:avLst/>
          </a:prstGeom>
          <a:noFill/>
          <a:ln w="28575">
            <a:solidFill>
              <a:srgbClr val="FF0000"/>
            </a:solidFill>
            <a:round/>
            <a:headEnd/>
            <a:tailEnd/>
          </a:ln>
        </p:spPr>
        <p:txBody>
          <a:bodyPr/>
          <a:lstStyle/>
          <a:p>
            <a:endParaRPr lang="zh-CN" altLang="en-US"/>
          </a:p>
        </p:txBody>
      </p:sp>
      <p:sp>
        <p:nvSpPr>
          <p:cNvPr id="31755" name="Oval 175"/>
          <p:cNvSpPr>
            <a:spLocks noChangeArrowheads="1"/>
          </p:cNvSpPr>
          <p:nvPr/>
        </p:nvSpPr>
        <p:spPr bwMode="auto">
          <a:xfrm>
            <a:off x="1333500" y="2781300"/>
            <a:ext cx="323850" cy="323850"/>
          </a:xfrm>
          <a:prstGeom prst="ellipse">
            <a:avLst/>
          </a:prstGeom>
          <a:noFill/>
          <a:ln w="28575">
            <a:solidFill>
              <a:srgbClr val="FF0000"/>
            </a:solidFill>
            <a:round/>
            <a:headEnd/>
            <a:tailEnd/>
          </a:ln>
        </p:spPr>
        <p:txBody>
          <a:bodyPr/>
          <a:lstStyle/>
          <a:p>
            <a:endParaRPr lang="zh-CN" altLang="en-US"/>
          </a:p>
        </p:txBody>
      </p:sp>
      <p:cxnSp>
        <p:nvCxnSpPr>
          <p:cNvPr id="35" name="直接箭头连接符 34"/>
          <p:cNvCxnSpPr>
            <a:stCxn id="31755" idx="4"/>
          </p:cNvCxnSpPr>
          <p:nvPr/>
        </p:nvCxnSpPr>
        <p:spPr>
          <a:xfrm rot="5400000">
            <a:off x="828675" y="3409950"/>
            <a:ext cx="971550" cy="361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31749" idx="7"/>
          </p:cNvCxnSpPr>
          <p:nvPr/>
        </p:nvCxnSpPr>
        <p:spPr>
          <a:xfrm rot="16200000" flipV="1">
            <a:off x="7013972" y="4471591"/>
            <a:ext cx="1698295" cy="968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761" name="Picture 6689"/>
          <p:cNvPicPr>
            <a:picLocks noChangeAspect="1" noChangeArrowheads="1"/>
          </p:cNvPicPr>
          <p:nvPr/>
        </p:nvPicPr>
        <p:blipFill>
          <a:blip r:embed="rId4" cstate="print">
            <a:lum bright="-6000"/>
          </a:blip>
          <a:srcRect/>
          <a:stretch>
            <a:fillRect/>
          </a:stretch>
        </p:blipFill>
        <p:spPr bwMode="auto">
          <a:xfrm>
            <a:off x="1441450" y="5010150"/>
            <a:ext cx="2051050" cy="1333500"/>
          </a:xfrm>
          <a:prstGeom prst="rect">
            <a:avLst/>
          </a:prstGeom>
          <a:ln>
            <a:noFill/>
          </a:ln>
          <a:effectLst>
            <a:outerShdw blurRad="190500" algn="tl" rotWithShape="0">
              <a:srgbClr val="000000">
                <a:alpha val="70000"/>
              </a:srgbClr>
            </a:outerShdw>
          </a:effectLst>
        </p:spPr>
      </p:pic>
      <p:pic>
        <p:nvPicPr>
          <p:cNvPr id="27" name="Picture 6689"/>
          <p:cNvPicPr>
            <a:picLocks noChangeAspect="1" noChangeArrowheads="1"/>
          </p:cNvPicPr>
          <p:nvPr/>
        </p:nvPicPr>
        <p:blipFill>
          <a:blip r:embed="rId4" cstate="print">
            <a:lum bright="-6000"/>
          </a:blip>
          <a:srcRect/>
          <a:stretch>
            <a:fillRect/>
          </a:stretch>
        </p:blipFill>
        <p:spPr bwMode="auto">
          <a:xfrm>
            <a:off x="5975350" y="4970462"/>
            <a:ext cx="1079500" cy="7014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763" name="Oval 175"/>
          <p:cNvSpPr>
            <a:spLocks noChangeArrowheads="1"/>
          </p:cNvSpPr>
          <p:nvPr/>
        </p:nvSpPr>
        <p:spPr bwMode="auto">
          <a:xfrm>
            <a:off x="6191250" y="5078412"/>
            <a:ext cx="323850" cy="539750"/>
          </a:xfrm>
          <a:prstGeom prst="ellipse">
            <a:avLst/>
          </a:prstGeom>
          <a:noFill/>
          <a:ln w="28575">
            <a:solidFill>
              <a:srgbClr val="FF0000"/>
            </a:solidFill>
            <a:round/>
            <a:headEnd/>
            <a:tailEnd/>
          </a:ln>
        </p:spPr>
        <p:txBody>
          <a:bodyPr/>
          <a:lstStyle/>
          <a:p>
            <a:endParaRPr lang="zh-CN" altLang="en-US"/>
          </a:p>
        </p:txBody>
      </p:sp>
      <p:sp>
        <p:nvSpPr>
          <p:cNvPr id="31764" name="灯片编号占位符 20"/>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91C3CCCE-FB5B-48F1-AE36-1199A174D57C}" type="slidenum">
              <a:rPr lang="zh-CN" altLang="en-US" smtClean="0"/>
              <a:pPr/>
              <a:t>18</a:t>
            </a:fld>
            <a:endParaRPr lang="zh-CN" altLang="en-US" smtClean="0"/>
          </a:p>
        </p:txBody>
      </p:sp>
      <p:sp>
        <p:nvSpPr>
          <p:cNvPr id="21" name="矩形 3"/>
          <p:cNvSpPr>
            <a:spLocks noChangeArrowheads="1"/>
          </p:cNvSpPr>
          <p:nvPr/>
        </p:nvSpPr>
        <p:spPr bwMode="auto">
          <a:xfrm>
            <a:off x="361950" y="767318"/>
            <a:ext cx="3778250" cy="369332"/>
          </a:xfrm>
          <a:prstGeom prst="rect">
            <a:avLst/>
          </a:prstGeom>
          <a:noFill/>
          <a:ln w="9525">
            <a:noFill/>
            <a:miter lim="800000"/>
            <a:headEnd/>
            <a:tailEnd/>
          </a:ln>
        </p:spPr>
        <p:txBody>
          <a:bodyPr wrap="square">
            <a:spAutoFit/>
          </a:bodyPr>
          <a:lstStyle/>
          <a:p>
            <a:r>
              <a:rPr lang="en-US" altLang="zh-CN" b="1" dirty="0" smtClean="0">
                <a:latin typeface="+mn-lt"/>
                <a:ea typeface="华文细黑" pitchFamily="2" charset="-122"/>
              </a:rPr>
              <a:t>3. All LEDs stop working</a:t>
            </a:r>
            <a:endParaRPr lang="en-US" altLang="zh-CN" b="1" dirty="0">
              <a:latin typeface="+mn-lt"/>
              <a:ea typeface="华文细黑" pitchFamily="2" charset="-122"/>
            </a:endParaRPr>
          </a:p>
        </p:txBody>
      </p:sp>
      <p:sp>
        <p:nvSpPr>
          <p:cNvPr id="22" name="矩形 18"/>
          <p:cNvSpPr>
            <a:spLocks noChangeArrowheads="1"/>
          </p:cNvSpPr>
          <p:nvPr/>
        </p:nvSpPr>
        <p:spPr bwMode="auto">
          <a:xfrm>
            <a:off x="361950" y="1162050"/>
            <a:ext cx="8096250" cy="1477328"/>
          </a:xfrm>
          <a:prstGeom prst="rect">
            <a:avLst/>
          </a:prstGeom>
          <a:noFill/>
          <a:ln w="9525">
            <a:noFill/>
            <a:miter lim="800000"/>
            <a:headEnd/>
            <a:tailEnd/>
          </a:ln>
        </p:spPr>
        <p:txBody>
          <a:bodyPr wrap="square">
            <a:spAutoFit/>
          </a:bodyPr>
          <a:lstStyle/>
          <a:p>
            <a:r>
              <a:rPr lang="en-US" altLang="zh-CN" dirty="0">
                <a:latin typeface="+mn-lt"/>
                <a:ea typeface="华文细黑" pitchFamily="2" charset="-122"/>
              </a:rPr>
              <a:t>A</a:t>
            </a:r>
            <a:r>
              <a:rPr lang="zh-CN" altLang="en-US" dirty="0" smtClean="0">
                <a:latin typeface="+mn-lt"/>
                <a:ea typeface="华文细黑" pitchFamily="2" charset="-122"/>
              </a:rPr>
              <a:t>、</a:t>
            </a:r>
            <a:r>
              <a:rPr lang="en-US" altLang="zh-CN" dirty="0" smtClean="0">
                <a:latin typeface="+mn-lt"/>
                <a:ea typeface="华文细黑" pitchFamily="2" charset="-122"/>
              </a:rPr>
              <a:t>Diagnosis</a:t>
            </a:r>
            <a:r>
              <a:rPr lang="zh-CN" altLang="en-US" dirty="0" smtClean="0">
                <a:latin typeface="+mn-lt"/>
                <a:ea typeface="华文细黑" pitchFamily="2" charset="-122"/>
              </a:rPr>
              <a:t>：</a:t>
            </a:r>
            <a:r>
              <a:rPr lang="en-US" altLang="zh-CN" dirty="0" smtClean="0">
                <a:latin typeface="+mn-lt"/>
                <a:ea typeface="华文细黑" pitchFamily="2" charset="-122"/>
              </a:rPr>
              <a:t>no input voltage</a:t>
            </a:r>
            <a:endParaRPr lang="zh-CN" altLang="en-US" dirty="0">
              <a:latin typeface="+mn-lt"/>
              <a:ea typeface="华文细黑" pitchFamily="2" charset="-122"/>
            </a:endParaRPr>
          </a:p>
          <a:p>
            <a:r>
              <a:rPr lang="en-US" altLang="zh-CN" dirty="0" smtClean="0">
                <a:latin typeface="+mn-lt"/>
                <a:ea typeface="华文细黑" pitchFamily="2" charset="-122"/>
              </a:rPr>
              <a:t>Correction: </a:t>
            </a:r>
          </a:p>
          <a:p>
            <a:r>
              <a:rPr lang="en-US" altLang="zh-CN" dirty="0" smtClean="0">
                <a:latin typeface="+mn-lt"/>
                <a:ea typeface="华文细黑" pitchFamily="2" charset="-122"/>
              </a:rPr>
              <a:t>1. Test the voltage at input cable socket;</a:t>
            </a:r>
          </a:p>
          <a:p>
            <a:r>
              <a:rPr lang="en-US" altLang="zh-CN" dirty="0" smtClean="0">
                <a:latin typeface="+mn-lt"/>
                <a:ea typeface="华文细黑" pitchFamily="2" charset="-122"/>
              </a:rPr>
              <a:t>2. Test the power supply system if no input voltage is detected at cable socket; </a:t>
            </a:r>
          </a:p>
          <a:p>
            <a:r>
              <a:rPr lang="en-US" altLang="zh-CN" dirty="0" smtClean="0">
                <a:latin typeface="+mn-lt"/>
                <a:ea typeface="华文细黑" pitchFamily="2" charset="-122"/>
              </a:rPr>
              <a:t>3. Continue testing the light circuit if above 2 steps show no malfunction.</a:t>
            </a:r>
            <a:endParaRPr lang="zh-CN" altLang="en-US" dirty="0">
              <a:latin typeface="+mn-lt"/>
              <a:ea typeface="华文细黑" pitchFamily="2" charset="-122"/>
            </a:endParaRPr>
          </a:p>
        </p:txBody>
      </p:sp>
      <p:sp>
        <p:nvSpPr>
          <p:cNvPr id="23" name="矩形 38"/>
          <p:cNvSpPr>
            <a:spLocks noChangeArrowheads="1"/>
          </p:cNvSpPr>
          <p:nvPr/>
        </p:nvSpPr>
        <p:spPr bwMode="auto">
          <a:xfrm>
            <a:off x="146050" y="4124325"/>
            <a:ext cx="2266950" cy="923925"/>
          </a:xfrm>
          <a:prstGeom prst="rect">
            <a:avLst/>
          </a:prstGeom>
          <a:noFill/>
          <a:ln w="9525">
            <a:noFill/>
            <a:miter lim="800000"/>
            <a:headEnd/>
            <a:tailEnd/>
          </a:ln>
        </p:spPr>
        <p:txBody>
          <a:bodyPr wrap="square">
            <a:spAutoFit/>
          </a:bodyPr>
          <a:lstStyle/>
          <a:p>
            <a:r>
              <a:rPr lang="en-US" altLang="zh-CN" dirty="0" smtClean="0">
                <a:latin typeface="+mn-lt"/>
                <a:ea typeface="华文细黑" pitchFamily="2" charset="-122"/>
              </a:rPr>
              <a:t>Open the side cover with 5mm hex wrench.</a:t>
            </a:r>
            <a:endParaRPr lang="zh-CN" altLang="en-US" dirty="0">
              <a:latin typeface="+mn-lt"/>
              <a:ea typeface="华文细黑" pitchFamily="2" charset="-122"/>
            </a:endParaRPr>
          </a:p>
        </p:txBody>
      </p:sp>
      <p:sp>
        <p:nvSpPr>
          <p:cNvPr id="24" name="矩形 39"/>
          <p:cNvSpPr>
            <a:spLocks noChangeArrowheads="1"/>
          </p:cNvSpPr>
          <p:nvPr/>
        </p:nvSpPr>
        <p:spPr bwMode="auto">
          <a:xfrm>
            <a:off x="4356100" y="2815272"/>
            <a:ext cx="4425950" cy="1477328"/>
          </a:xfrm>
          <a:prstGeom prst="rect">
            <a:avLst/>
          </a:prstGeom>
          <a:noFill/>
          <a:ln w="9525">
            <a:noFill/>
            <a:miter lim="800000"/>
            <a:headEnd/>
            <a:tailEnd/>
          </a:ln>
        </p:spPr>
        <p:txBody>
          <a:bodyPr wrap="square">
            <a:spAutoFit/>
          </a:bodyPr>
          <a:lstStyle/>
          <a:p>
            <a:r>
              <a:rPr lang="en-US" altLang="zh-CN" dirty="0" smtClean="0">
                <a:latin typeface="+mn-lt"/>
                <a:ea typeface="华文细黑" pitchFamily="2" charset="-122"/>
              </a:rPr>
              <a:t>Set </a:t>
            </a:r>
            <a:r>
              <a:rPr lang="en-US" altLang="zh-CN" dirty="0" err="1" smtClean="0">
                <a:latin typeface="+mn-lt"/>
                <a:ea typeface="华文细黑" pitchFamily="2" charset="-122"/>
              </a:rPr>
              <a:t>multimeter</a:t>
            </a:r>
            <a:r>
              <a:rPr lang="en-US" altLang="zh-CN" dirty="0" smtClean="0">
                <a:latin typeface="+mn-lt"/>
                <a:ea typeface="华文细黑" pitchFamily="2" charset="-122"/>
              </a:rPr>
              <a:t> to AC750V, test the voltage in wiring terminals(there are 3 voltage ranges of </a:t>
            </a:r>
            <a:r>
              <a:rPr lang="en-US" altLang="zh-CN" dirty="0" err="1" smtClean="0">
                <a:latin typeface="+mn-lt"/>
                <a:ea typeface="华文细黑" pitchFamily="2" charset="-122"/>
              </a:rPr>
              <a:t>KGoldenfrog</a:t>
            </a:r>
            <a:r>
              <a:rPr lang="en-US" altLang="zh-CN" dirty="0" smtClean="0">
                <a:latin typeface="+mn-lt"/>
                <a:ea typeface="华文细黑" pitchFamily="2" charset="-122"/>
              </a:rPr>
              <a:t> series:100-240V AC, 24-48V AC/DC, 10-30V DC), 100-240V AC is used in the following cases</a:t>
            </a:r>
            <a:endParaRPr lang="zh-CN" altLang="en-US" dirty="0">
              <a:latin typeface="+mn-lt"/>
              <a:ea typeface="华文细黑" pitchFamily="2" charset="-122"/>
            </a:endParaRPr>
          </a:p>
        </p:txBody>
      </p:sp>
      <p:sp>
        <p:nvSpPr>
          <p:cNvPr id="30"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灯片编号占位符 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04B9B4B8-E30D-4B1E-A7E0-A1F5AFDFF093}" type="slidenum">
              <a:rPr lang="zh-CN" altLang="en-US" smtClean="0"/>
              <a:pPr/>
              <a:t>1</a:t>
            </a:fld>
            <a:endParaRPr lang="zh-CN" altLang="en-US" smtClean="0"/>
          </a:p>
        </p:txBody>
      </p:sp>
      <p:sp>
        <p:nvSpPr>
          <p:cNvPr id="5" name="标题 1"/>
          <p:cNvSpPr txBox="1">
            <a:spLocks/>
          </p:cNvSpPr>
          <p:nvPr/>
        </p:nvSpPr>
        <p:spPr bwMode="auto">
          <a:xfrm>
            <a:off x="2844800" y="1593850"/>
            <a:ext cx="3346450" cy="647700"/>
          </a:xfrm>
          <a:prstGeom prst="rect">
            <a:avLst/>
          </a:prstGeom>
          <a:noFill/>
          <a:ln w="9525">
            <a:noFill/>
            <a:miter lim="800000"/>
            <a:headEnd/>
            <a:tailEnd/>
          </a:ln>
        </p:spPr>
        <p:txBody>
          <a:bodyPr/>
          <a:lstStyle/>
          <a:p>
            <a:pPr algn="ctr"/>
            <a:r>
              <a:rPr lang="en-US" altLang="zh-CN" sz="4400" dirty="0" smtClean="0">
                <a:solidFill>
                  <a:srgbClr val="0070C0"/>
                </a:solidFill>
                <a:latin typeface="+mj-lt"/>
                <a:ea typeface="华文隶书" pitchFamily="2" charset="-122"/>
              </a:rPr>
              <a:t>Contents</a:t>
            </a:r>
            <a:endParaRPr lang="zh-CN" altLang="en-US" sz="4400" dirty="0">
              <a:latin typeface="+mj-lt"/>
            </a:endParaRPr>
          </a:p>
        </p:txBody>
      </p:sp>
      <p:sp>
        <p:nvSpPr>
          <p:cNvPr id="6" name="标题 1"/>
          <p:cNvSpPr txBox="1">
            <a:spLocks/>
          </p:cNvSpPr>
          <p:nvPr/>
        </p:nvSpPr>
        <p:spPr bwMode="auto">
          <a:xfrm>
            <a:off x="469900" y="2673350"/>
            <a:ext cx="8204200" cy="2482850"/>
          </a:xfrm>
          <a:prstGeom prst="rect">
            <a:avLst/>
          </a:prstGeom>
          <a:noFill/>
          <a:ln w="9525">
            <a:noFill/>
            <a:miter lim="800000"/>
            <a:headEnd/>
            <a:tailEnd/>
          </a:ln>
        </p:spPr>
        <p:txBody>
          <a:bodyPr/>
          <a:lstStyle/>
          <a:p>
            <a:r>
              <a:rPr lang="en-US" altLang="zh-CN" sz="2200" dirty="0" smtClean="0">
                <a:latin typeface="+mj-lt"/>
                <a:ea typeface="华文细黑" pitchFamily="2" charset="-122"/>
              </a:rPr>
              <a:t>Products… </a:t>
            </a:r>
            <a:r>
              <a:rPr lang="en-US" altLang="zh-CN" sz="2200" dirty="0">
                <a:latin typeface="+mj-lt"/>
                <a:ea typeface="华文细黑" pitchFamily="2" charset="-122"/>
              </a:rPr>
              <a:t>… … … … … … … … … … … </a:t>
            </a:r>
            <a:r>
              <a:rPr lang="en-US" altLang="zh-CN" sz="2200" dirty="0" smtClean="0">
                <a:latin typeface="+mj-lt"/>
                <a:ea typeface="华文细黑" pitchFamily="2" charset="-122"/>
              </a:rPr>
              <a:t>… … … … … …2</a:t>
            </a:r>
            <a:endParaRPr lang="en-US" altLang="zh-CN" sz="2200" dirty="0">
              <a:latin typeface="+mj-lt"/>
              <a:ea typeface="华文细黑" pitchFamily="2" charset="-122"/>
            </a:endParaRPr>
          </a:p>
          <a:p>
            <a:endParaRPr lang="en-US" altLang="zh-CN" sz="2200" dirty="0">
              <a:latin typeface="+mj-lt"/>
              <a:ea typeface="华文细黑" pitchFamily="2" charset="-122"/>
            </a:endParaRPr>
          </a:p>
          <a:p>
            <a:r>
              <a:rPr lang="en-US" altLang="zh-CN" sz="2200" dirty="0" smtClean="0">
                <a:latin typeface="+mj-lt"/>
                <a:ea typeface="华文细黑" pitchFamily="2" charset="-122"/>
              </a:rPr>
              <a:t>Installation… </a:t>
            </a:r>
            <a:r>
              <a:rPr lang="en-US" altLang="zh-CN" sz="2200" dirty="0">
                <a:latin typeface="+mj-lt"/>
                <a:ea typeface="华文细黑" pitchFamily="2" charset="-122"/>
              </a:rPr>
              <a:t>… … … … … … … … … … … </a:t>
            </a:r>
            <a:r>
              <a:rPr lang="en-US" altLang="zh-CN" sz="2200" dirty="0" smtClean="0">
                <a:latin typeface="+mj-lt"/>
                <a:ea typeface="华文细黑" pitchFamily="2" charset="-122"/>
              </a:rPr>
              <a:t>…</a:t>
            </a:r>
            <a:r>
              <a:rPr lang="zh-CN" altLang="en-US" sz="2200" dirty="0" smtClean="0">
                <a:latin typeface="+mj-lt"/>
                <a:ea typeface="华文细黑" pitchFamily="2" charset="-122"/>
              </a:rPr>
              <a:t> </a:t>
            </a:r>
            <a:r>
              <a:rPr lang="en-US" altLang="zh-CN" sz="2200" dirty="0" smtClean="0">
                <a:latin typeface="+mj-lt"/>
                <a:ea typeface="华文细黑" pitchFamily="2" charset="-122"/>
              </a:rPr>
              <a:t>… … … …4</a:t>
            </a:r>
            <a:endParaRPr lang="en-US" altLang="zh-CN" sz="2200" dirty="0">
              <a:latin typeface="+mj-lt"/>
              <a:ea typeface="华文细黑" pitchFamily="2" charset="-122"/>
            </a:endParaRPr>
          </a:p>
          <a:p>
            <a:endParaRPr lang="en-US" altLang="zh-CN" sz="2200" dirty="0">
              <a:latin typeface="+mj-lt"/>
              <a:ea typeface="华文细黑" pitchFamily="2" charset="-122"/>
            </a:endParaRPr>
          </a:p>
          <a:p>
            <a:r>
              <a:rPr lang="en-US" altLang="zh-CN" sz="2200" dirty="0" smtClean="0">
                <a:latin typeface="+mj-lt"/>
                <a:ea typeface="华文细黑" pitchFamily="2" charset="-122"/>
              </a:rPr>
              <a:t>Malfunction Diagnosis&amp; Correction … </a:t>
            </a:r>
            <a:r>
              <a:rPr lang="en-US" altLang="zh-CN" sz="2200" dirty="0">
                <a:latin typeface="+mj-lt"/>
                <a:ea typeface="华文细黑" pitchFamily="2" charset="-122"/>
              </a:rPr>
              <a:t>… </a:t>
            </a:r>
            <a:r>
              <a:rPr lang="en-US" altLang="zh-CN" sz="2200" dirty="0" smtClean="0">
                <a:latin typeface="+mj-lt"/>
                <a:ea typeface="华文细黑" pitchFamily="2" charset="-122"/>
              </a:rPr>
              <a:t>… … … … … … 13</a:t>
            </a:r>
            <a:endParaRPr lang="zh-CN" altLang="en-US" sz="2200" dirty="0">
              <a:latin typeface="+mj-lt"/>
              <a:ea typeface="华文细黑"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灯片编号占位符 20"/>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CB235DAA-9A92-4EB4-BB88-DF5671FD7824}" type="slidenum">
              <a:rPr lang="zh-CN" altLang="en-US" smtClean="0"/>
              <a:pPr/>
              <a:t>19</a:t>
            </a:fld>
            <a:endParaRPr lang="zh-CN" altLang="en-US" smtClean="0"/>
          </a:p>
        </p:txBody>
      </p:sp>
      <p:pic>
        <p:nvPicPr>
          <p:cNvPr id="32774" name="Picture 6"/>
          <p:cNvPicPr>
            <a:picLocks noChangeAspect="1" noChangeArrowheads="1"/>
          </p:cNvPicPr>
          <p:nvPr/>
        </p:nvPicPr>
        <p:blipFill>
          <a:blip r:embed="rId2" cstate="print"/>
          <a:srcRect/>
          <a:stretch>
            <a:fillRect/>
          </a:stretch>
        </p:blipFill>
        <p:spPr bwMode="auto">
          <a:xfrm>
            <a:off x="1117600" y="3213100"/>
            <a:ext cx="3470275" cy="2740025"/>
          </a:xfrm>
          <a:prstGeom prst="rect">
            <a:avLst/>
          </a:prstGeom>
          <a:noFill/>
          <a:ln w="9525">
            <a:noFill/>
            <a:miter lim="800000"/>
            <a:headEnd/>
            <a:tailEnd/>
          </a:ln>
          <a:effectLst>
            <a:prstShdw prst="shdw17" dist="17961" dir="2700000">
              <a:schemeClr val="accent1">
                <a:gamma/>
                <a:shade val="60000"/>
                <a:invGamma/>
              </a:schemeClr>
            </a:prstShdw>
          </a:effectLst>
        </p:spPr>
      </p:pic>
      <p:cxnSp>
        <p:nvCxnSpPr>
          <p:cNvPr id="10" name="直接箭头连接符 9"/>
          <p:cNvCxnSpPr/>
          <p:nvPr/>
        </p:nvCxnSpPr>
        <p:spPr>
          <a:xfrm rot="5400000">
            <a:off x="1657350" y="3213100"/>
            <a:ext cx="1295400" cy="431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descr="C:\Documents and Settings\Administrator\桌面\新建文件夹\FeelerGauge.png"/>
          <p:cNvPicPr>
            <a:picLocks noChangeAspect="1" noChangeArrowheads="1"/>
          </p:cNvPicPr>
          <p:nvPr/>
        </p:nvPicPr>
        <p:blipFill>
          <a:blip r:embed="rId3" cstate="print"/>
          <a:srcRect/>
          <a:stretch>
            <a:fillRect/>
          </a:stretch>
        </p:blipFill>
        <p:spPr bwMode="auto">
          <a:xfrm>
            <a:off x="6299200" y="2565400"/>
            <a:ext cx="1903412" cy="2138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矩形 18"/>
          <p:cNvSpPr>
            <a:spLocks noChangeArrowheads="1"/>
          </p:cNvSpPr>
          <p:nvPr/>
        </p:nvSpPr>
        <p:spPr bwMode="auto">
          <a:xfrm>
            <a:off x="361950" y="1377950"/>
            <a:ext cx="8096250" cy="646331"/>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A</a:t>
            </a:r>
            <a:r>
              <a:rPr lang="zh-CN" altLang="en-US" dirty="0" smtClean="0">
                <a:latin typeface="+mn-lt"/>
                <a:ea typeface="华文细黑" pitchFamily="2" charset="-122"/>
              </a:rPr>
              <a:t>、</a:t>
            </a:r>
            <a:r>
              <a:rPr lang="en-US" altLang="zh-CN" dirty="0" smtClean="0">
                <a:latin typeface="+mn-lt"/>
                <a:ea typeface="华文细黑" pitchFamily="2" charset="-122"/>
              </a:rPr>
              <a:t>Diagnosis</a:t>
            </a:r>
            <a:r>
              <a:rPr lang="zh-CN" altLang="en-US" dirty="0" smtClean="0">
                <a:latin typeface="+mn-lt"/>
                <a:ea typeface="华文细黑" pitchFamily="2" charset="-122"/>
              </a:rPr>
              <a:t>：</a:t>
            </a:r>
            <a:r>
              <a:rPr lang="en-US" altLang="zh-CN" dirty="0" smtClean="0">
                <a:latin typeface="+mn-lt"/>
                <a:ea typeface="华文细黑" pitchFamily="2" charset="-122"/>
              </a:rPr>
              <a:t>no input voltage</a:t>
            </a:r>
            <a:endParaRPr lang="en-US" altLang="zh-CN" dirty="0">
              <a:latin typeface="+mn-lt"/>
              <a:ea typeface="华文细黑" pitchFamily="2" charset="-122"/>
            </a:endParaRPr>
          </a:p>
          <a:p>
            <a:r>
              <a:rPr lang="en-US" altLang="zh-CN" dirty="0" smtClean="0">
                <a:latin typeface="+mn-lt"/>
                <a:ea typeface="华文细黑" pitchFamily="2" charset="-122"/>
              </a:rPr>
              <a:t>After putting back the side cover, gap of flameproof joint must be checked</a:t>
            </a:r>
            <a:endParaRPr lang="en-US" altLang="zh-CN" dirty="0">
              <a:latin typeface="+mn-lt"/>
              <a:ea typeface="华文细黑" pitchFamily="2" charset="-122"/>
            </a:endParaRPr>
          </a:p>
        </p:txBody>
      </p:sp>
      <p:sp>
        <p:nvSpPr>
          <p:cNvPr id="15"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6" name="Rectangle 8"/>
          <p:cNvSpPr>
            <a:spLocks noChangeArrowheads="1"/>
          </p:cNvSpPr>
          <p:nvPr/>
        </p:nvSpPr>
        <p:spPr bwMode="auto">
          <a:xfrm>
            <a:off x="685800" y="2427585"/>
            <a:ext cx="4411785"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en-US" altLang="zh-CN" sz="1600" dirty="0" smtClean="0">
                <a:ea typeface="华文细黑" pitchFamily="2" charset="-122"/>
              </a:rPr>
              <a:t> Make sure the gap must be less than 0.2 mm </a:t>
            </a:r>
            <a:endParaRPr lang="zh-CN" altLang="en-US" sz="1600" dirty="0">
              <a:ea typeface="华文细黑" pitchFamily="2" charset="-122"/>
            </a:endParaRPr>
          </a:p>
        </p:txBody>
      </p:sp>
      <p:sp>
        <p:nvSpPr>
          <p:cNvPr id="17" name="Rectangle 8"/>
          <p:cNvSpPr>
            <a:spLocks noChangeArrowheads="1"/>
          </p:cNvSpPr>
          <p:nvPr/>
        </p:nvSpPr>
        <p:spPr bwMode="auto">
          <a:xfrm>
            <a:off x="6407150" y="5048250"/>
            <a:ext cx="1553630" cy="338554"/>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en-US" altLang="zh-CN" sz="1600" dirty="0" smtClean="0">
                <a:latin typeface="华文细黑" pitchFamily="2" charset="-122"/>
                <a:ea typeface="华文细黑" pitchFamily="2" charset="-122"/>
              </a:rPr>
              <a:t>Feeler Gauge</a:t>
            </a:r>
            <a:endParaRPr lang="zh-CN" altLang="en-US" sz="1600" dirty="0">
              <a:latin typeface="华文细黑" pitchFamily="2" charset="-122"/>
              <a:ea typeface="华文细黑" pitchFamily="2" charset="-122"/>
            </a:endParaRPr>
          </a:p>
        </p:txBody>
      </p:sp>
      <p:sp>
        <p:nvSpPr>
          <p:cNvPr id="12" name="矩形 3"/>
          <p:cNvSpPr>
            <a:spLocks noChangeArrowheads="1"/>
          </p:cNvSpPr>
          <p:nvPr/>
        </p:nvSpPr>
        <p:spPr bwMode="auto">
          <a:xfrm>
            <a:off x="361950" y="792718"/>
            <a:ext cx="3778250" cy="369332"/>
          </a:xfrm>
          <a:prstGeom prst="rect">
            <a:avLst/>
          </a:prstGeom>
          <a:noFill/>
          <a:ln w="9525">
            <a:noFill/>
            <a:miter lim="800000"/>
            <a:headEnd/>
            <a:tailEnd/>
          </a:ln>
        </p:spPr>
        <p:txBody>
          <a:bodyPr wrap="square">
            <a:spAutoFit/>
          </a:bodyPr>
          <a:lstStyle/>
          <a:p>
            <a:r>
              <a:rPr lang="en-US" altLang="zh-CN" b="1" dirty="0" smtClean="0">
                <a:latin typeface="+mn-lt"/>
                <a:ea typeface="华文细黑" pitchFamily="2" charset="-122"/>
              </a:rPr>
              <a:t>3. All LEDs stop working</a:t>
            </a:r>
            <a:endParaRPr lang="en-US" altLang="zh-CN" b="1" dirty="0">
              <a:latin typeface="+mn-lt"/>
              <a:ea typeface="华文细黑"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197100" y="3213100"/>
            <a:ext cx="3949043" cy="3346450"/>
            <a:chOff x="2197100" y="2457450"/>
            <a:chExt cx="4413636" cy="3687763"/>
          </a:xfrm>
        </p:grpSpPr>
        <p:pic>
          <p:nvPicPr>
            <p:cNvPr id="67586" name="Picture 2"/>
            <p:cNvPicPr>
              <a:picLocks noChangeAspect="1" noChangeArrowheads="1"/>
            </p:cNvPicPr>
            <p:nvPr/>
          </p:nvPicPr>
          <p:blipFill>
            <a:blip r:embed="rId2" cstate="print"/>
            <a:srcRect/>
            <a:stretch>
              <a:fillRect/>
            </a:stretch>
          </p:blipFill>
          <p:spPr bwMode="auto">
            <a:xfrm>
              <a:off x="2197100" y="2457450"/>
              <a:ext cx="4102100" cy="368776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7587" name="Picture 3"/>
            <p:cNvPicPr>
              <a:picLocks noChangeAspect="1" noChangeArrowheads="1"/>
            </p:cNvPicPr>
            <p:nvPr/>
          </p:nvPicPr>
          <p:blipFill>
            <a:blip r:embed="rId3" cstate="print"/>
            <a:srcRect/>
            <a:stretch>
              <a:fillRect/>
            </a:stretch>
          </p:blipFill>
          <p:spPr bwMode="auto">
            <a:xfrm>
              <a:off x="4032250" y="2781300"/>
              <a:ext cx="1118304" cy="9715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798" name="Oval 175"/>
            <p:cNvSpPr>
              <a:spLocks noChangeArrowheads="1"/>
            </p:cNvSpPr>
            <p:nvPr/>
          </p:nvSpPr>
          <p:spPr bwMode="auto">
            <a:xfrm>
              <a:off x="3492500" y="4616450"/>
              <a:ext cx="755650" cy="539750"/>
            </a:xfrm>
            <a:prstGeom prst="ellipse">
              <a:avLst/>
            </a:prstGeom>
            <a:noFill/>
            <a:ln w="28575">
              <a:solidFill>
                <a:srgbClr val="FF0000"/>
              </a:solidFill>
              <a:round/>
              <a:headEnd/>
              <a:tailEnd/>
            </a:ln>
          </p:spPr>
          <p:txBody>
            <a:bodyPr/>
            <a:lstStyle/>
            <a:p>
              <a:endParaRPr lang="zh-CN" altLang="en-US"/>
            </a:p>
          </p:txBody>
        </p:sp>
        <p:sp>
          <p:nvSpPr>
            <p:cNvPr id="33799" name="矩形 3"/>
            <p:cNvSpPr>
              <a:spLocks noChangeArrowheads="1"/>
            </p:cNvSpPr>
            <p:nvPr/>
          </p:nvSpPr>
          <p:spPr bwMode="auto">
            <a:xfrm>
              <a:off x="4464050" y="4616450"/>
              <a:ext cx="2146686" cy="407001"/>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 voltage</a:t>
              </a:r>
              <a:endParaRPr lang="en-US" altLang="zh-CN" b="1" dirty="0">
                <a:solidFill>
                  <a:srgbClr val="FF0000"/>
                </a:solidFill>
                <a:latin typeface="华文细黑" pitchFamily="2" charset="-122"/>
                <a:ea typeface="华文细黑" pitchFamily="2" charset="-122"/>
              </a:endParaRPr>
            </a:p>
          </p:txBody>
        </p:sp>
        <p:cxnSp>
          <p:nvCxnSpPr>
            <p:cNvPr id="25" name="直接箭头连接符 24"/>
            <p:cNvCxnSpPr/>
            <p:nvPr/>
          </p:nvCxnSpPr>
          <p:spPr>
            <a:xfrm flipV="1">
              <a:off x="4140200" y="4832350"/>
              <a:ext cx="431800" cy="107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3802" name="灯片编号占位符 10"/>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9BD18BAC-552B-4614-B440-D4EB79E1D149}" type="slidenum">
              <a:rPr lang="zh-CN" altLang="en-US" smtClean="0"/>
              <a:pPr/>
              <a:t>20</a:t>
            </a:fld>
            <a:endParaRPr lang="zh-CN" altLang="en-US" smtClean="0"/>
          </a:p>
        </p:txBody>
      </p:sp>
      <p:sp>
        <p:nvSpPr>
          <p:cNvPr id="14" name="矩形 18"/>
          <p:cNvSpPr>
            <a:spLocks noChangeArrowheads="1"/>
          </p:cNvSpPr>
          <p:nvPr/>
        </p:nvSpPr>
        <p:spPr bwMode="auto">
          <a:xfrm>
            <a:off x="361950" y="1270000"/>
            <a:ext cx="8312150" cy="1754326"/>
          </a:xfrm>
          <a:prstGeom prst="rect">
            <a:avLst/>
          </a:prstGeom>
          <a:noFill/>
          <a:ln w="9525">
            <a:noFill/>
            <a:miter lim="800000"/>
            <a:headEnd/>
            <a:tailEnd/>
          </a:ln>
        </p:spPr>
        <p:txBody>
          <a:bodyPr>
            <a:spAutoFit/>
          </a:bodyPr>
          <a:lstStyle/>
          <a:p>
            <a:r>
              <a:rPr lang="en-US" altLang="zh-CN" dirty="0">
                <a:latin typeface="+mn-lt"/>
                <a:ea typeface="华文细黑" pitchFamily="2" charset="-122"/>
              </a:rPr>
              <a:t>B</a:t>
            </a:r>
            <a:r>
              <a:rPr lang="zh-CN" altLang="en-US" dirty="0" smtClean="0">
                <a:latin typeface="+mn-lt"/>
                <a:ea typeface="华文细黑" pitchFamily="2" charset="-122"/>
              </a:rPr>
              <a:t>、</a:t>
            </a:r>
            <a:r>
              <a:rPr lang="en-US" altLang="zh-CN" dirty="0" smtClean="0">
                <a:latin typeface="+mn-lt"/>
                <a:ea typeface="华文细黑" pitchFamily="2" charset="-122"/>
              </a:rPr>
              <a:t>Diagnosis: Poor contact at input voltage switch on power supply Printed Circuit Board Assembly(PCBA)</a:t>
            </a:r>
          </a:p>
          <a:p>
            <a:r>
              <a:rPr lang="en-US" altLang="zh-CN" dirty="0" smtClean="0">
                <a:latin typeface="+mn-lt"/>
                <a:ea typeface="华文细黑" pitchFamily="2" charset="-122"/>
              </a:rPr>
              <a:t>Correction: Set </a:t>
            </a:r>
            <a:r>
              <a:rPr lang="en-US" altLang="zh-CN" dirty="0" err="1" smtClean="0">
                <a:latin typeface="+mn-lt"/>
                <a:ea typeface="华文细黑" pitchFamily="2" charset="-122"/>
              </a:rPr>
              <a:t>multimeter</a:t>
            </a:r>
            <a:r>
              <a:rPr lang="en-US" altLang="zh-CN" dirty="0" smtClean="0">
                <a:latin typeface="+mn-lt"/>
                <a:ea typeface="华文细黑" pitchFamily="2" charset="-122"/>
              </a:rPr>
              <a:t> to AC 750V, test the output voltage at power supply system and switch on power supply PCBA:</a:t>
            </a:r>
          </a:p>
          <a:p>
            <a:r>
              <a:rPr lang="en-US" altLang="zh-CN" dirty="0" smtClean="0">
                <a:latin typeface="+mn-lt"/>
                <a:ea typeface="华文细黑" pitchFamily="2" charset="-122"/>
              </a:rPr>
              <a:t>1. No voltage, check the cable connection and wire terminals</a:t>
            </a:r>
          </a:p>
          <a:p>
            <a:r>
              <a:rPr lang="en-US" altLang="zh-CN" dirty="0" smtClean="0">
                <a:latin typeface="+mn-lt"/>
                <a:ea typeface="华文细黑" pitchFamily="2" charset="-122"/>
              </a:rPr>
              <a:t>2. Normal voltage, continue checking power supply PCBA</a:t>
            </a:r>
            <a:endParaRPr lang="zh-CN" altLang="en-US" dirty="0">
              <a:latin typeface="+mn-lt"/>
              <a:ea typeface="华文细黑" pitchFamily="2" charset="-122"/>
            </a:endParaRPr>
          </a:p>
        </p:txBody>
      </p:sp>
      <p:sp>
        <p:nvSpPr>
          <p:cNvPr id="15"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2" name="矩形 3"/>
          <p:cNvSpPr>
            <a:spLocks noChangeArrowheads="1"/>
          </p:cNvSpPr>
          <p:nvPr/>
        </p:nvSpPr>
        <p:spPr bwMode="auto">
          <a:xfrm>
            <a:off x="361950" y="767318"/>
            <a:ext cx="3778250" cy="369332"/>
          </a:xfrm>
          <a:prstGeom prst="rect">
            <a:avLst/>
          </a:prstGeom>
          <a:noFill/>
          <a:ln w="9525">
            <a:noFill/>
            <a:miter lim="800000"/>
            <a:headEnd/>
            <a:tailEnd/>
          </a:ln>
        </p:spPr>
        <p:txBody>
          <a:bodyPr wrap="square">
            <a:spAutoFit/>
          </a:bodyPr>
          <a:lstStyle/>
          <a:p>
            <a:r>
              <a:rPr lang="en-US" altLang="zh-CN" b="1" dirty="0" smtClean="0">
                <a:latin typeface="+mn-lt"/>
                <a:ea typeface="华文细黑" pitchFamily="2" charset="-122"/>
              </a:rPr>
              <a:t>3. All LEDs stop working</a:t>
            </a:r>
            <a:endParaRPr lang="en-US" altLang="zh-CN" b="1" dirty="0">
              <a:latin typeface="+mn-lt"/>
              <a:ea typeface="华文细黑"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793750" y="3105150"/>
            <a:ext cx="3670300" cy="33718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8611" name="Picture 3"/>
          <p:cNvPicPr>
            <a:picLocks noChangeAspect="1" noChangeArrowheads="1"/>
          </p:cNvPicPr>
          <p:nvPr/>
        </p:nvPicPr>
        <p:blipFill>
          <a:blip r:embed="rId3" cstate="print"/>
          <a:srcRect/>
          <a:stretch>
            <a:fillRect/>
          </a:stretch>
        </p:blipFill>
        <p:spPr bwMode="auto">
          <a:xfrm>
            <a:off x="4787900" y="3105150"/>
            <a:ext cx="3697288" cy="33131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8612" name="Picture 4"/>
          <p:cNvPicPr>
            <a:picLocks noChangeAspect="1" noChangeArrowheads="1"/>
          </p:cNvPicPr>
          <p:nvPr/>
        </p:nvPicPr>
        <p:blipFill>
          <a:blip r:embed="rId4" cstate="print"/>
          <a:srcRect/>
          <a:stretch>
            <a:fillRect/>
          </a:stretch>
        </p:blipFill>
        <p:spPr bwMode="auto">
          <a:xfrm>
            <a:off x="6515100" y="3862169"/>
            <a:ext cx="971550" cy="7680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8613" name="Picture 5"/>
          <p:cNvPicPr>
            <a:picLocks noChangeAspect="1" noChangeArrowheads="1"/>
          </p:cNvPicPr>
          <p:nvPr/>
        </p:nvPicPr>
        <p:blipFill>
          <a:blip r:embed="rId5" cstate="print"/>
          <a:srcRect/>
          <a:stretch>
            <a:fillRect/>
          </a:stretch>
        </p:blipFill>
        <p:spPr bwMode="auto">
          <a:xfrm>
            <a:off x="2736850" y="3646269"/>
            <a:ext cx="863600" cy="6985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824" name="Oval 175"/>
          <p:cNvSpPr>
            <a:spLocks noChangeArrowheads="1"/>
          </p:cNvSpPr>
          <p:nvPr/>
        </p:nvSpPr>
        <p:spPr bwMode="auto">
          <a:xfrm>
            <a:off x="2305050" y="5049619"/>
            <a:ext cx="755650" cy="539750"/>
          </a:xfrm>
          <a:prstGeom prst="ellipse">
            <a:avLst/>
          </a:prstGeom>
          <a:noFill/>
          <a:ln w="28575">
            <a:solidFill>
              <a:srgbClr val="FF0000"/>
            </a:solidFill>
            <a:round/>
            <a:headEnd/>
            <a:tailEnd/>
          </a:ln>
        </p:spPr>
        <p:txBody>
          <a:bodyPr/>
          <a:lstStyle/>
          <a:p>
            <a:endParaRPr lang="zh-CN" altLang="en-US"/>
          </a:p>
        </p:txBody>
      </p:sp>
      <p:sp>
        <p:nvSpPr>
          <p:cNvPr id="34825" name="Oval 175"/>
          <p:cNvSpPr>
            <a:spLocks noChangeArrowheads="1"/>
          </p:cNvSpPr>
          <p:nvPr/>
        </p:nvSpPr>
        <p:spPr bwMode="auto">
          <a:xfrm>
            <a:off x="5651500" y="5049619"/>
            <a:ext cx="755650" cy="539750"/>
          </a:xfrm>
          <a:prstGeom prst="ellipse">
            <a:avLst/>
          </a:prstGeom>
          <a:noFill/>
          <a:ln w="28575">
            <a:solidFill>
              <a:srgbClr val="FF0000"/>
            </a:solidFill>
            <a:round/>
            <a:headEnd/>
            <a:tailEnd/>
          </a:ln>
        </p:spPr>
        <p:txBody>
          <a:bodyPr/>
          <a:lstStyle/>
          <a:p>
            <a:endParaRPr lang="zh-CN" altLang="en-US"/>
          </a:p>
        </p:txBody>
      </p:sp>
      <p:sp>
        <p:nvSpPr>
          <p:cNvPr id="34826" name="矩形 3"/>
          <p:cNvSpPr>
            <a:spLocks noChangeArrowheads="1"/>
          </p:cNvSpPr>
          <p:nvPr/>
        </p:nvSpPr>
        <p:spPr bwMode="auto">
          <a:xfrm>
            <a:off x="3924300" y="5157569"/>
            <a:ext cx="1053494" cy="646331"/>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 </a:t>
            </a:r>
          </a:p>
          <a:p>
            <a:r>
              <a:rPr lang="en-US" altLang="zh-CN" b="1" dirty="0" smtClean="0">
                <a:solidFill>
                  <a:srgbClr val="FF0000"/>
                </a:solidFill>
                <a:latin typeface="华文细黑" pitchFamily="2" charset="-122"/>
                <a:ea typeface="华文细黑" pitchFamily="2" charset="-122"/>
              </a:rPr>
              <a:t>voltage</a:t>
            </a:r>
            <a:endParaRPr lang="en-US" altLang="zh-CN" b="1" dirty="0">
              <a:solidFill>
                <a:srgbClr val="FF0000"/>
              </a:solidFill>
              <a:latin typeface="华文细黑" pitchFamily="2" charset="-122"/>
              <a:ea typeface="华文细黑" pitchFamily="2" charset="-122"/>
            </a:endParaRPr>
          </a:p>
        </p:txBody>
      </p:sp>
      <p:cxnSp>
        <p:nvCxnSpPr>
          <p:cNvPr id="15" name="直接箭头连接符 14"/>
          <p:cNvCxnSpPr>
            <a:stCxn id="34826" idx="3"/>
            <a:endCxn id="34825" idx="2"/>
          </p:cNvCxnSpPr>
          <p:nvPr/>
        </p:nvCxnSpPr>
        <p:spPr>
          <a:xfrm flipV="1">
            <a:off x="4977794" y="5319494"/>
            <a:ext cx="673706" cy="1612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34826" idx="1"/>
            <a:endCxn id="34824" idx="6"/>
          </p:cNvCxnSpPr>
          <p:nvPr/>
        </p:nvCxnSpPr>
        <p:spPr>
          <a:xfrm rot="10800000">
            <a:off x="3060700" y="5319495"/>
            <a:ext cx="863600" cy="1612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30" name="灯片编号占位符 15"/>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EA1409E0-495C-4935-9EFC-9E48D5B8A09A}" type="slidenum">
              <a:rPr lang="zh-CN" altLang="en-US" smtClean="0"/>
              <a:pPr/>
              <a:t>21</a:t>
            </a:fld>
            <a:endParaRPr lang="zh-CN" altLang="en-US" smtClean="0"/>
          </a:p>
        </p:txBody>
      </p:sp>
      <p:sp>
        <p:nvSpPr>
          <p:cNvPr id="16" name="矩形 5"/>
          <p:cNvSpPr>
            <a:spLocks noChangeArrowheads="1"/>
          </p:cNvSpPr>
          <p:nvPr/>
        </p:nvSpPr>
        <p:spPr bwMode="auto">
          <a:xfrm>
            <a:off x="361950" y="1377950"/>
            <a:ext cx="8636000" cy="1200329"/>
          </a:xfrm>
          <a:prstGeom prst="rect">
            <a:avLst/>
          </a:prstGeom>
          <a:noFill/>
          <a:ln w="9525">
            <a:noFill/>
            <a:miter lim="800000"/>
            <a:headEnd/>
            <a:tailEnd/>
          </a:ln>
        </p:spPr>
        <p:txBody>
          <a:bodyPr wrap="square">
            <a:spAutoFit/>
          </a:bodyPr>
          <a:lstStyle/>
          <a:p>
            <a:r>
              <a:rPr lang="en-US" altLang="zh-CN" dirty="0" smtClean="0">
                <a:latin typeface="+mn-lt"/>
                <a:ea typeface="华文细黑" pitchFamily="2" charset="-122"/>
              </a:rPr>
              <a:t>C. Diagnosis</a:t>
            </a:r>
            <a:r>
              <a:rPr lang="zh-CN" altLang="en-US" dirty="0" smtClean="0">
                <a:latin typeface="+mn-lt"/>
                <a:ea typeface="华文细黑" pitchFamily="2" charset="-122"/>
              </a:rPr>
              <a:t>：</a:t>
            </a:r>
            <a:r>
              <a:rPr lang="en-US" altLang="zh-CN" dirty="0" smtClean="0">
                <a:latin typeface="+mn-lt"/>
                <a:ea typeface="华文细黑" pitchFamily="2" charset="-122"/>
              </a:rPr>
              <a:t>no input voltage at power supply PCBA</a:t>
            </a:r>
            <a:endParaRPr lang="zh-CN" altLang="en-US" dirty="0">
              <a:latin typeface="+mn-lt"/>
              <a:ea typeface="华文细黑" pitchFamily="2" charset="-122"/>
            </a:endParaRPr>
          </a:p>
          <a:p>
            <a:r>
              <a:rPr lang="en-US" altLang="zh-CN" dirty="0" smtClean="0">
                <a:latin typeface="+mn-lt"/>
                <a:ea typeface="华文细黑" pitchFamily="2" charset="-122"/>
              </a:rPr>
              <a:t>Correction</a:t>
            </a:r>
            <a:r>
              <a:rPr lang="zh-CN" altLang="en-US" dirty="0" smtClean="0">
                <a:latin typeface="+mn-lt"/>
                <a:ea typeface="华文细黑" pitchFamily="2" charset="-122"/>
              </a:rPr>
              <a:t>：</a:t>
            </a:r>
            <a:r>
              <a:rPr lang="en-US" altLang="zh-CN" dirty="0" smtClean="0">
                <a:latin typeface="+mn-lt"/>
                <a:ea typeface="华文细黑" pitchFamily="2" charset="-122"/>
              </a:rPr>
              <a:t> Set </a:t>
            </a:r>
            <a:r>
              <a:rPr lang="en-US" altLang="zh-CN" dirty="0" err="1" smtClean="0">
                <a:latin typeface="+mn-lt"/>
                <a:ea typeface="华文细黑" pitchFamily="2" charset="-122"/>
              </a:rPr>
              <a:t>multimeter</a:t>
            </a:r>
            <a:r>
              <a:rPr lang="en-US" altLang="zh-CN" dirty="0" smtClean="0">
                <a:latin typeface="+mn-lt"/>
                <a:ea typeface="华文细黑" pitchFamily="2" charset="-122"/>
              </a:rPr>
              <a:t> to AC 750V, test the input voltage at power supply system:</a:t>
            </a:r>
          </a:p>
          <a:p>
            <a:r>
              <a:rPr lang="en-US" altLang="zh-CN" dirty="0" smtClean="0">
                <a:latin typeface="+mn-lt"/>
                <a:ea typeface="华文细黑" pitchFamily="2" charset="-122"/>
              </a:rPr>
              <a:t>1. No voltage, check the cable connection</a:t>
            </a:r>
          </a:p>
          <a:p>
            <a:r>
              <a:rPr lang="en-US" altLang="zh-CN" dirty="0" smtClean="0">
                <a:latin typeface="+mn-lt"/>
                <a:ea typeface="华文细黑" pitchFamily="2" charset="-122"/>
              </a:rPr>
              <a:t>2. Normal voltage, continue checking power supply PCBA</a:t>
            </a:r>
            <a:endParaRPr lang="en-US" altLang="zh-CN" dirty="0">
              <a:latin typeface="+mn-lt"/>
              <a:ea typeface="华文细黑" pitchFamily="2" charset="-122"/>
            </a:endParaRPr>
          </a:p>
        </p:txBody>
      </p:sp>
      <p:sp>
        <p:nvSpPr>
          <p:cNvPr id="19"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8" name="矩形 3"/>
          <p:cNvSpPr>
            <a:spLocks noChangeArrowheads="1"/>
          </p:cNvSpPr>
          <p:nvPr/>
        </p:nvSpPr>
        <p:spPr bwMode="auto">
          <a:xfrm>
            <a:off x="361950" y="767318"/>
            <a:ext cx="3778250" cy="369332"/>
          </a:xfrm>
          <a:prstGeom prst="rect">
            <a:avLst/>
          </a:prstGeom>
          <a:noFill/>
          <a:ln w="9525">
            <a:noFill/>
            <a:miter lim="800000"/>
            <a:headEnd/>
            <a:tailEnd/>
          </a:ln>
        </p:spPr>
        <p:txBody>
          <a:bodyPr wrap="square">
            <a:spAutoFit/>
          </a:bodyPr>
          <a:lstStyle/>
          <a:p>
            <a:r>
              <a:rPr lang="en-US" altLang="zh-CN" b="1" dirty="0" smtClean="0">
                <a:latin typeface="+mn-lt"/>
                <a:ea typeface="华文细黑" pitchFamily="2" charset="-122"/>
              </a:rPr>
              <a:t>3. All LEDs stop working</a:t>
            </a:r>
            <a:endParaRPr lang="en-US" altLang="zh-CN" b="1" dirty="0">
              <a:latin typeface="+mn-lt"/>
              <a:ea typeface="华文细黑"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469900" y="3536950"/>
            <a:ext cx="3705225" cy="22669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9635" name="Picture 3"/>
          <p:cNvPicPr>
            <a:picLocks noChangeAspect="1" noChangeArrowheads="1"/>
          </p:cNvPicPr>
          <p:nvPr/>
        </p:nvPicPr>
        <p:blipFill>
          <a:blip r:embed="rId3" cstate="print"/>
          <a:srcRect/>
          <a:stretch>
            <a:fillRect/>
          </a:stretch>
        </p:blipFill>
        <p:spPr bwMode="auto">
          <a:xfrm>
            <a:off x="4248150" y="3536950"/>
            <a:ext cx="4538663" cy="22669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5846" name="矩形 3"/>
          <p:cNvSpPr>
            <a:spLocks noChangeArrowheads="1"/>
          </p:cNvSpPr>
          <p:nvPr/>
        </p:nvSpPr>
        <p:spPr bwMode="auto">
          <a:xfrm>
            <a:off x="2844800" y="5218668"/>
            <a:ext cx="1954381" cy="369332"/>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 Voltage</a:t>
            </a:r>
            <a:endParaRPr lang="en-US" altLang="zh-CN" b="1" dirty="0">
              <a:solidFill>
                <a:srgbClr val="FF0000"/>
              </a:solidFill>
              <a:latin typeface="华文细黑" pitchFamily="2" charset="-122"/>
              <a:ea typeface="华文细黑" pitchFamily="2" charset="-122"/>
            </a:endParaRPr>
          </a:p>
        </p:txBody>
      </p:sp>
      <p:cxnSp>
        <p:nvCxnSpPr>
          <p:cNvPr id="10" name="直接箭头连接符 9"/>
          <p:cNvCxnSpPr>
            <a:stCxn id="35846" idx="1"/>
          </p:cNvCxnSpPr>
          <p:nvPr/>
        </p:nvCxnSpPr>
        <p:spPr>
          <a:xfrm rot="10800000">
            <a:off x="1765300" y="4786868"/>
            <a:ext cx="1079500" cy="6164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35846" idx="3"/>
          </p:cNvCxnSpPr>
          <p:nvPr/>
        </p:nvCxnSpPr>
        <p:spPr>
          <a:xfrm flipV="1">
            <a:off x="4799181" y="4894818"/>
            <a:ext cx="420519" cy="5085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849" name="Oval 175"/>
          <p:cNvSpPr>
            <a:spLocks noChangeArrowheads="1"/>
          </p:cNvSpPr>
          <p:nvPr/>
        </p:nvSpPr>
        <p:spPr bwMode="auto">
          <a:xfrm>
            <a:off x="793750" y="4247118"/>
            <a:ext cx="1295400" cy="539750"/>
          </a:xfrm>
          <a:prstGeom prst="ellipse">
            <a:avLst/>
          </a:prstGeom>
          <a:noFill/>
          <a:ln w="28575">
            <a:solidFill>
              <a:srgbClr val="FF0000"/>
            </a:solidFill>
            <a:round/>
            <a:headEnd/>
            <a:tailEnd/>
          </a:ln>
        </p:spPr>
        <p:txBody>
          <a:bodyPr/>
          <a:lstStyle/>
          <a:p>
            <a:endParaRPr lang="zh-CN" altLang="en-US"/>
          </a:p>
        </p:txBody>
      </p:sp>
      <p:sp>
        <p:nvSpPr>
          <p:cNvPr id="35850" name="Oval 175"/>
          <p:cNvSpPr>
            <a:spLocks noChangeArrowheads="1"/>
          </p:cNvSpPr>
          <p:nvPr/>
        </p:nvSpPr>
        <p:spPr bwMode="auto">
          <a:xfrm>
            <a:off x="5219700" y="4463018"/>
            <a:ext cx="1295400" cy="755650"/>
          </a:xfrm>
          <a:prstGeom prst="ellipse">
            <a:avLst/>
          </a:prstGeom>
          <a:noFill/>
          <a:ln w="28575">
            <a:solidFill>
              <a:srgbClr val="FF0000"/>
            </a:solidFill>
            <a:round/>
            <a:headEnd/>
            <a:tailEnd/>
          </a:ln>
        </p:spPr>
        <p:txBody>
          <a:bodyPr/>
          <a:lstStyle/>
          <a:p>
            <a:endParaRPr lang="zh-CN" altLang="en-US"/>
          </a:p>
        </p:txBody>
      </p:sp>
      <p:sp>
        <p:nvSpPr>
          <p:cNvPr id="35852" name="灯片编号占位符 12"/>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11E7BFCF-A45E-436C-BB35-3F8A9393F80F}" type="slidenum">
              <a:rPr lang="zh-CN" altLang="en-US" smtClean="0"/>
              <a:pPr/>
              <a:t>22</a:t>
            </a:fld>
            <a:endParaRPr lang="zh-CN" altLang="en-US" smtClean="0"/>
          </a:p>
        </p:txBody>
      </p:sp>
      <p:sp>
        <p:nvSpPr>
          <p:cNvPr id="13" name="矩形 6"/>
          <p:cNvSpPr>
            <a:spLocks noChangeArrowheads="1"/>
          </p:cNvSpPr>
          <p:nvPr/>
        </p:nvSpPr>
        <p:spPr bwMode="auto">
          <a:xfrm>
            <a:off x="361950" y="1270000"/>
            <a:ext cx="8096250" cy="1754326"/>
          </a:xfrm>
          <a:prstGeom prst="rect">
            <a:avLst/>
          </a:prstGeom>
          <a:noFill/>
          <a:ln w="9525">
            <a:noFill/>
            <a:miter lim="800000"/>
            <a:headEnd/>
            <a:tailEnd/>
          </a:ln>
        </p:spPr>
        <p:txBody>
          <a:bodyPr>
            <a:spAutoFit/>
          </a:bodyPr>
          <a:lstStyle/>
          <a:p>
            <a:r>
              <a:rPr lang="en-US" altLang="zh-CN" dirty="0">
                <a:latin typeface="+mn-lt"/>
                <a:ea typeface="华文细黑" pitchFamily="2" charset="-122"/>
              </a:rPr>
              <a:t>D</a:t>
            </a:r>
            <a:r>
              <a:rPr lang="zh-CN" altLang="en-US" dirty="0" smtClean="0">
                <a:latin typeface="+mn-lt"/>
                <a:ea typeface="华文细黑" pitchFamily="2" charset="-122"/>
              </a:rPr>
              <a:t>、</a:t>
            </a:r>
            <a:r>
              <a:rPr lang="en-US" altLang="zh-CN" dirty="0" smtClean="0">
                <a:latin typeface="+mn-lt"/>
                <a:ea typeface="华文细黑" pitchFamily="2" charset="-122"/>
              </a:rPr>
              <a:t>Diagnosis</a:t>
            </a:r>
            <a:r>
              <a:rPr lang="zh-CN" altLang="en-US" dirty="0" smtClean="0">
                <a:latin typeface="+mn-lt"/>
                <a:ea typeface="华文细黑" pitchFamily="2" charset="-122"/>
              </a:rPr>
              <a:t>：</a:t>
            </a:r>
            <a:r>
              <a:rPr lang="en-US" altLang="zh-CN" dirty="0" smtClean="0">
                <a:latin typeface="+mn-lt"/>
                <a:ea typeface="华文细黑" pitchFamily="2" charset="-122"/>
              </a:rPr>
              <a:t>broken power supply PCBA, no input voltage</a:t>
            </a:r>
            <a:endParaRPr lang="zh-CN" altLang="en-US" dirty="0">
              <a:latin typeface="+mn-lt"/>
              <a:ea typeface="华文细黑" pitchFamily="2" charset="-122"/>
            </a:endParaRPr>
          </a:p>
          <a:p>
            <a:r>
              <a:rPr lang="en-US" altLang="zh-CN" dirty="0" smtClean="0">
                <a:latin typeface="+mn-lt"/>
                <a:ea typeface="华文细黑" pitchFamily="2" charset="-122"/>
              </a:rPr>
              <a:t>Correction</a:t>
            </a:r>
            <a:r>
              <a:rPr lang="zh-CN" altLang="en-US" dirty="0" smtClean="0">
                <a:latin typeface="+mn-lt"/>
                <a:ea typeface="华文细黑" pitchFamily="2" charset="-122"/>
              </a:rPr>
              <a:t>：</a:t>
            </a:r>
            <a:r>
              <a:rPr lang="en-US" altLang="zh-CN" dirty="0" smtClean="0">
                <a:latin typeface="+mn-lt"/>
                <a:ea typeface="华文细黑" pitchFamily="2" charset="-122"/>
              </a:rPr>
              <a:t>1. Check if any electric component burnout and unpleasant odor exist</a:t>
            </a:r>
          </a:p>
          <a:p>
            <a:r>
              <a:rPr lang="en-US" altLang="zh-CN" dirty="0" smtClean="0">
                <a:latin typeface="+mn-lt"/>
                <a:ea typeface="华文细黑" pitchFamily="2" charset="-122"/>
              </a:rPr>
              <a:t>2. Input voltage being detected as normal, set </a:t>
            </a:r>
            <a:r>
              <a:rPr lang="en-US" altLang="zh-CN" dirty="0" err="1" smtClean="0">
                <a:latin typeface="+mn-lt"/>
                <a:ea typeface="华文细黑" pitchFamily="2" charset="-122"/>
              </a:rPr>
              <a:t>multimeter</a:t>
            </a:r>
            <a:r>
              <a:rPr lang="en-US" altLang="zh-CN" dirty="0" smtClean="0">
                <a:latin typeface="+mn-lt"/>
                <a:ea typeface="华文细黑" pitchFamily="2" charset="-122"/>
              </a:rPr>
              <a:t> to DC 200V, red needle(+) and black needle(-) to test output voltage, replace the power supply PCBA if there is no output voltage, continue testing  LED PCBA if output voltage is normal</a:t>
            </a:r>
            <a:endParaRPr lang="en-US" altLang="zh-CN" dirty="0">
              <a:latin typeface="+mn-lt"/>
              <a:ea typeface="华文细黑" pitchFamily="2" charset="-122"/>
            </a:endParaRPr>
          </a:p>
        </p:txBody>
      </p:sp>
      <p:sp>
        <p:nvSpPr>
          <p:cNvPr id="16"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5" name="矩形 3"/>
          <p:cNvSpPr>
            <a:spLocks noChangeArrowheads="1"/>
          </p:cNvSpPr>
          <p:nvPr/>
        </p:nvSpPr>
        <p:spPr bwMode="auto">
          <a:xfrm>
            <a:off x="361950" y="767318"/>
            <a:ext cx="3778250" cy="369332"/>
          </a:xfrm>
          <a:prstGeom prst="rect">
            <a:avLst/>
          </a:prstGeom>
          <a:noFill/>
          <a:ln w="9525">
            <a:noFill/>
            <a:miter lim="800000"/>
            <a:headEnd/>
            <a:tailEnd/>
          </a:ln>
        </p:spPr>
        <p:txBody>
          <a:bodyPr wrap="square">
            <a:spAutoFit/>
          </a:bodyPr>
          <a:lstStyle/>
          <a:p>
            <a:r>
              <a:rPr lang="en-US" altLang="zh-CN" b="1" dirty="0" smtClean="0">
                <a:latin typeface="+mn-lt"/>
                <a:ea typeface="华文细黑" pitchFamily="2" charset="-122"/>
              </a:rPr>
              <a:t>3. All LEDs stop working</a:t>
            </a:r>
            <a:endParaRPr lang="en-US" altLang="zh-CN" b="1" dirty="0">
              <a:latin typeface="+mn-lt"/>
              <a:ea typeface="华文细黑"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1117600" y="2981325"/>
            <a:ext cx="3670300" cy="33623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0659" name="Picture 3"/>
          <p:cNvPicPr>
            <a:picLocks noChangeAspect="1" noChangeArrowheads="1"/>
          </p:cNvPicPr>
          <p:nvPr/>
        </p:nvPicPr>
        <p:blipFill>
          <a:blip r:embed="rId3" cstate="print"/>
          <a:srcRect/>
          <a:stretch>
            <a:fillRect/>
          </a:stretch>
        </p:blipFill>
        <p:spPr bwMode="auto">
          <a:xfrm>
            <a:off x="1873250" y="4400550"/>
            <a:ext cx="2051050" cy="1784883"/>
          </a:xfrm>
          <a:prstGeom prst="ellipse">
            <a:avLst/>
          </a:prstGeom>
          <a:ln>
            <a:noFill/>
          </a:ln>
          <a:effectLst>
            <a:outerShdw blurRad="190500" algn="tl" rotWithShape="0">
              <a:srgbClr val="000000">
                <a:alpha val="70000"/>
              </a:srgbClr>
            </a:outerShdw>
          </a:effectLst>
        </p:spPr>
      </p:pic>
      <p:pic>
        <p:nvPicPr>
          <p:cNvPr id="9" name="Picture 2"/>
          <p:cNvPicPr>
            <a:picLocks noChangeAspect="1" noChangeArrowheads="1"/>
          </p:cNvPicPr>
          <p:nvPr/>
        </p:nvPicPr>
        <p:blipFill>
          <a:blip r:embed="rId4" cstate="print"/>
          <a:srcRect r="59212"/>
          <a:stretch>
            <a:fillRect/>
          </a:stretch>
        </p:blipFill>
        <p:spPr bwMode="auto">
          <a:xfrm>
            <a:off x="4895850" y="2981325"/>
            <a:ext cx="1511300" cy="22669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6871" name="矩形 3"/>
          <p:cNvSpPr>
            <a:spLocks noChangeArrowheads="1"/>
          </p:cNvSpPr>
          <p:nvPr/>
        </p:nvSpPr>
        <p:spPr bwMode="auto">
          <a:xfrm>
            <a:off x="6838950" y="5248275"/>
            <a:ext cx="1920719" cy="369332"/>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 voltage</a:t>
            </a:r>
            <a:endParaRPr lang="en-US" altLang="zh-CN" b="1" dirty="0">
              <a:solidFill>
                <a:srgbClr val="FF0000"/>
              </a:solidFill>
              <a:latin typeface="华文细黑" pitchFamily="2" charset="-122"/>
              <a:ea typeface="华文细黑" pitchFamily="2" charset="-122"/>
            </a:endParaRPr>
          </a:p>
        </p:txBody>
      </p:sp>
      <p:sp>
        <p:nvSpPr>
          <p:cNvPr id="36872" name="Oval 175"/>
          <p:cNvSpPr>
            <a:spLocks noChangeArrowheads="1"/>
          </p:cNvSpPr>
          <p:nvPr/>
        </p:nvSpPr>
        <p:spPr bwMode="auto">
          <a:xfrm>
            <a:off x="5111750" y="3429000"/>
            <a:ext cx="1295400" cy="755650"/>
          </a:xfrm>
          <a:prstGeom prst="ellipse">
            <a:avLst/>
          </a:prstGeom>
          <a:noFill/>
          <a:ln w="28575">
            <a:solidFill>
              <a:srgbClr val="FF0000"/>
            </a:solidFill>
            <a:round/>
            <a:headEnd/>
            <a:tailEnd/>
          </a:ln>
        </p:spPr>
        <p:txBody>
          <a:bodyPr/>
          <a:lstStyle/>
          <a:p>
            <a:endParaRPr lang="zh-CN" altLang="en-US"/>
          </a:p>
        </p:txBody>
      </p:sp>
      <p:cxnSp>
        <p:nvCxnSpPr>
          <p:cNvPr id="13" name="直接箭头连接符 12"/>
          <p:cNvCxnSpPr>
            <a:endCxn id="36871" idx="0"/>
          </p:cNvCxnSpPr>
          <p:nvPr/>
        </p:nvCxnSpPr>
        <p:spPr>
          <a:xfrm>
            <a:off x="5975350" y="4276725"/>
            <a:ext cx="1823960" cy="971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875" name="灯片编号占位符 11"/>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286DE849-3290-41E9-8BDB-C9E4374C2144}" type="slidenum">
              <a:rPr lang="zh-CN" altLang="en-US" smtClean="0"/>
              <a:pPr/>
              <a:t>23</a:t>
            </a:fld>
            <a:endParaRPr lang="zh-CN" altLang="en-US" smtClean="0"/>
          </a:p>
        </p:txBody>
      </p:sp>
      <p:sp>
        <p:nvSpPr>
          <p:cNvPr id="15" name="矩形 6"/>
          <p:cNvSpPr>
            <a:spLocks noChangeArrowheads="1"/>
          </p:cNvSpPr>
          <p:nvPr/>
        </p:nvSpPr>
        <p:spPr bwMode="auto">
          <a:xfrm>
            <a:off x="361950" y="1054100"/>
            <a:ext cx="8420100" cy="1754326"/>
          </a:xfrm>
          <a:prstGeom prst="rect">
            <a:avLst/>
          </a:prstGeom>
          <a:noFill/>
          <a:ln w="9525">
            <a:noFill/>
            <a:miter lim="800000"/>
            <a:headEnd/>
            <a:tailEnd/>
          </a:ln>
        </p:spPr>
        <p:txBody>
          <a:bodyPr wrap="square">
            <a:spAutoFit/>
          </a:bodyPr>
          <a:lstStyle/>
          <a:p>
            <a:r>
              <a:rPr lang="en-US" altLang="zh-CN" dirty="0">
                <a:latin typeface="+mn-lt"/>
                <a:ea typeface="华文细黑" pitchFamily="2" charset="-122"/>
              </a:rPr>
              <a:t>D</a:t>
            </a:r>
            <a:r>
              <a:rPr lang="zh-CN" altLang="en-US" dirty="0" smtClean="0">
                <a:latin typeface="+mn-lt"/>
                <a:ea typeface="华文细黑" pitchFamily="2" charset="-122"/>
              </a:rPr>
              <a:t>、</a:t>
            </a:r>
            <a:r>
              <a:rPr lang="en-US" altLang="zh-CN" dirty="0" smtClean="0">
                <a:latin typeface="+mn-lt"/>
                <a:ea typeface="华文细黑" pitchFamily="2" charset="-122"/>
              </a:rPr>
              <a:t>Diagnosis</a:t>
            </a:r>
            <a:r>
              <a:rPr lang="zh-CN" altLang="en-US" dirty="0" smtClean="0">
                <a:latin typeface="+mn-lt"/>
                <a:ea typeface="华文细黑" pitchFamily="2" charset="-122"/>
              </a:rPr>
              <a:t>：</a:t>
            </a:r>
            <a:r>
              <a:rPr lang="en-US" altLang="zh-CN" dirty="0" smtClean="0">
                <a:latin typeface="+mn-lt"/>
                <a:ea typeface="华文细黑" pitchFamily="2" charset="-122"/>
              </a:rPr>
              <a:t>broken LED PCBA, test the LED PCBA after replacing it</a:t>
            </a:r>
            <a:endParaRPr lang="zh-CN" altLang="en-US" dirty="0">
              <a:latin typeface="+mn-lt"/>
              <a:ea typeface="华文细黑" pitchFamily="2" charset="-122"/>
            </a:endParaRPr>
          </a:p>
          <a:p>
            <a:r>
              <a:rPr lang="en-US" altLang="zh-CN" dirty="0" smtClean="0">
                <a:latin typeface="+mn-lt"/>
                <a:ea typeface="华文细黑" pitchFamily="2" charset="-122"/>
              </a:rPr>
              <a:t>Correction</a:t>
            </a:r>
            <a:r>
              <a:rPr lang="zh-CN" altLang="en-US" dirty="0" smtClean="0">
                <a:latin typeface="+mn-lt"/>
                <a:ea typeface="华文细黑" pitchFamily="2" charset="-122"/>
              </a:rPr>
              <a:t>：</a:t>
            </a:r>
            <a:endParaRPr lang="en-US" altLang="zh-CN" dirty="0" smtClean="0">
              <a:latin typeface="+mn-lt"/>
              <a:ea typeface="华文细黑" pitchFamily="2" charset="-122"/>
            </a:endParaRPr>
          </a:p>
          <a:p>
            <a:pPr marL="342900" indent="-342900">
              <a:buAutoNum type="arabicPeriod"/>
            </a:pPr>
            <a:r>
              <a:rPr lang="en-US" altLang="zh-CN" dirty="0" smtClean="0">
                <a:latin typeface="+mn-lt"/>
                <a:ea typeface="华文细黑" pitchFamily="2" charset="-122"/>
              </a:rPr>
              <a:t>Set </a:t>
            </a:r>
            <a:r>
              <a:rPr lang="en-US" altLang="zh-CN" dirty="0" err="1" smtClean="0">
                <a:latin typeface="+mn-lt"/>
                <a:ea typeface="华文细黑" pitchFamily="2" charset="-122"/>
              </a:rPr>
              <a:t>multimeter</a:t>
            </a:r>
            <a:r>
              <a:rPr lang="en-US" altLang="zh-CN" dirty="0" smtClean="0">
                <a:latin typeface="+mn-lt"/>
                <a:ea typeface="华文细黑" pitchFamily="2" charset="-122"/>
              </a:rPr>
              <a:t> to DC 200V, red needle(+) and black needle(-) to test input voltage at LED PCBA, replace the LED PCBA if </a:t>
            </a:r>
            <a:r>
              <a:rPr lang="en-US" altLang="zh-CN" dirty="0" err="1" smtClean="0">
                <a:latin typeface="+mn-lt"/>
                <a:ea typeface="华文细黑" pitchFamily="2" charset="-122"/>
              </a:rPr>
              <a:t>inpput</a:t>
            </a:r>
            <a:r>
              <a:rPr lang="en-US" altLang="zh-CN" dirty="0" smtClean="0">
                <a:latin typeface="+mn-lt"/>
                <a:ea typeface="华文细黑" pitchFamily="2" charset="-122"/>
              </a:rPr>
              <a:t> voltage is normal</a:t>
            </a:r>
          </a:p>
          <a:p>
            <a:pPr marL="342900" indent="-342900">
              <a:buAutoNum type="arabicPeriod"/>
            </a:pPr>
            <a:r>
              <a:rPr lang="en-US" altLang="zh-CN" dirty="0" smtClean="0">
                <a:latin typeface="+mn-lt"/>
                <a:ea typeface="华文细黑" pitchFamily="2" charset="-122"/>
              </a:rPr>
              <a:t>It is the open circuit of wires connecting LED PCBA and power supply PCBA, test the voltage again after welding the wires back.</a:t>
            </a:r>
            <a:endParaRPr lang="en-US" altLang="zh-CN" dirty="0">
              <a:latin typeface="+mn-lt"/>
              <a:ea typeface="华文细黑" pitchFamily="2" charset="-122"/>
            </a:endParaRPr>
          </a:p>
        </p:txBody>
      </p:sp>
      <p:sp>
        <p:nvSpPr>
          <p:cNvPr id="16"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4" name="矩形 3"/>
          <p:cNvSpPr>
            <a:spLocks noChangeArrowheads="1"/>
          </p:cNvSpPr>
          <p:nvPr/>
        </p:nvSpPr>
        <p:spPr bwMode="auto">
          <a:xfrm>
            <a:off x="361950" y="730250"/>
            <a:ext cx="3778250" cy="369332"/>
          </a:xfrm>
          <a:prstGeom prst="rect">
            <a:avLst/>
          </a:prstGeom>
          <a:noFill/>
          <a:ln w="9525">
            <a:noFill/>
            <a:miter lim="800000"/>
            <a:headEnd/>
            <a:tailEnd/>
          </a:ln>
        </p:spPr>
        <p:txBody>
          <a:bodyPr wrap="square">
            <a:spAutoFit/>
          </a:bodyPr>
          <a:lstStyle/>
          <a:p>
            <a:r>
              <a:rPr lang="en-US" altLang="zh-CN" b="1" dirty="0" smtClean="0">
                <a:latin typeface="+mn-lt"/>
                <a:ea typeface="华文细黑" pitchFamily="2" charset="-122"/>
              </a:rPr>
              <a:t>3. All LEDs stop working</a:t>
            </a:r>
            <a:endParaRPr lang="en-US" altLang="zh-CN" b="1" dirty="0">
              <a:latin typeface="+mn-lt"/>
              <a:ea typeface="华文细黑"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361950" y="1054100"/>
            <a:ext cx="5128070"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Beam angle 15° Spotlight LED PCBA replacement</a:t>
            </a:r>
            <a:endParaRPr lang="en-US" altLang="zh-CN" dirty="0">
              <a:latin typeface="+mn-lt"/>
              <a:ea typeface="华文细黑" pitchFamily="2" charset="-122"/>
            </a:endParaRPr>
          </a:p>
        </p:txBody>
      </p:sp>
      <p:pic>
        <p:nvPicPr>
          <p:cNvPr id="37891" name="Picture 6576"/>
          <p:cNvPicPr>
            <a:picLocks noChangeAspect="1" noChangeArrowheads="1"/>
          </p:cNvPicPr>
          <p:nvPr/>
        </p:nvPicPr>
        <p:blipFill>
          <a:blip r:embed="rId2" cstate="print"/>
          <a:srcRect/>
          <a:stretch>
            <a:fillRect/>
          </a:stretch>
        </p:blipFill>
        <p:spPr bwMode="auto">
          <a:xfrm>
            <a:off x="6489700" y="4076700"/>
            <a:ext cx="2076450" cy="1865313"/>
          </a:xfrm>
          <a:prstGeom prst="rect">
            <a:avLst/>
          </a:prstGeom>
          <a:noFill/>
          <a:ln w="9525">
            <a:noFill/>
            <a:miter lim="800000"/>
            <a:headEnd/>
            <a:tailEnd/>
          </a:ln>
        </p:spPr>
      </p:pic>
      <p:pic>
        <p:nvPicPr>
          <p:cNvPr id="37892" name="Picture 6577"/>
          <p:cNvPicPr>
            <a:picLocks noChangeAspect="1" noChangeArrowheads="1"/>
          </p:cNvPicPr>
          <p:nvPr/>
        </p:nvPicPr>
        <p:blipFill>
          <a:blip r:embed="rId3" cstate="print"/>
          <a:srcRect t="11783" r="53264" b="29504"/>
          <a:stretch>
            <a:fillRect/>
          </a:stretch>
        </p:blipFill>
        <p:spPr bwMode="auto">
          <a:xfrm>
            <a:off x="2736850" y="1593850"/>
            <a:ext cx="1295400" cy="1216025"/>
          </a:xfrm>
          <a:prstGeom prst="rect">
            <a:avLst/>
          </a:prstGeom>
          <a:noFill/>
          <a:ln w="9525">
            <a:noFill/>
            <a:miter lim="800000"/>
            <a:headEnd/>
            <a:tailEnd/>
          </a:ln>
        </p:spPr>
      </p:pic>
      <p:pic>
        <p:nvPicPr>
          <p:cNvPr id="37893" name="Picture 6578"/>
          <p:cNvPicPr>
            <a:picLocks noChangeAspect="1" noChangeArrowheads="1"/>
          </p:cNvPicPr>
          <p:nvPr/>
        </p:nvPicPr>
        <p:blipFill>
          <a:blip r:embed="rId4" cstate="print"/>
          <a:srcRect r="35391" b="29945"/>
          <a:stretch>
            <a:fillRect/>
          </a:stretch>
        </p:blipFill>
        <p:spPr bwMode="auto">
          <a:xfrm>
            <a:off x="4140200" y="1593850"/>
            <a:ext cx="1712913" cy="1403350"/>
          </a:xfrm>
          <a:prstGeom prst="rect">
            <a:avLst/>
          </a:prstGeom>
          <a:noFill/>
          <a:ln w="9525">
            <a:noFill/>
            <a:miter lim="800000"/>
            <a:headEnd/>
            <a:tailEnd/>
          </a:ln>
        </p:spPr>
      </p:pic>
      <p:sp>
        <p:nvSpPr>
          <p:cNvPr id="37894" name="AutoShape 499"/>
          <p:cNvSpPr>
            <a:spLocks noChangeArrowheads="1"/>
          </p:cNvSpPr>
          <p:nvPr/>
        </p:nvSpPr>
        <p:spPr bwMode="auto">
          <a:xfrm>
            <a:off x="3492500" y="3213100"/>
            <a:ext cx="2536825" cy="1187450"/>
          </a:xfrm>
          <a:prstGeom prst="wedgeRectCallout">
            <a:avLst>
              <a:gd name="adj1" fmla="val -41625"/>
              <a:gd name="adj2" fmla="val -104685"/>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rPr>
              <a:t>2</a:t>
            </a:r>
            <a:r>
              <a:rPr lang="en-US" altLang="zh-CN" sz="1200" dirty="0" smtClean="0">
                <a:solidFill>
                  <a:srgbClr val="000000"/>
                </a:solidFill>
                <a:latin typeface="华文细黑" pitchFamily="2" charset="-122"/>
                <a:ea typeface="华文细黑" pitchFamily="2" charset="-122"/>
              </a:rPr>
              <a:t>. Pull Female pin through PVC Silicone Fiberglass </a:t>
            </a:r>
            <a:r>
              <a:rPr lang="en-US" altLang="zh-CN" sz="1200" dirty="0" err="1" smtClean="0">
                <a:solidFill>
                  <a:srgbClr val="000000"/>
                </a:solidFill>
                <a:latin typeface="华文细黑" pitchFamily="2" charset="-122"/>
                <a:ea typeface="华文细黑" pitchFamily="2" charset="-122"/>
              </a:rPr>
              <a:t>Sleeving</a:t>
            </a:r>
            <a:r>
              <a:rPr lang="en-US" altLang="zh-CN" sz="1200" dirty="0" smtClean="0">
                <a:solidFill>
                  <a:srgbClr val="000000"/>
                </a:solidFill>
                <a:latin typeface="华文细黑" pitchFamily="2" charset="-122"/>
                <a:ea typeface="华文细黑" pitchFamily="2" charset="-122"/>
              </a:rPr>
              <a:t> and weld it to the PCB, red pin to A+ and B+, black pin to A- and B-, clean the welding spot and fasten the wires</a:t>
            </a:r>
            <a:endParaRPr lang="zh-CN" altLang="en-US" sz="1200" dirty="0">
              <a:solidFill>
                <a:srgbClr val="000000"/>
              </a:solidFill>
              <a:latin typeface="华文细黑" pitchFamily="2" charset="-122"/>
              <a:ea typeface="华文细黑" pitchFamily="2" charset="-122"/>
            </a:endParaRPr>
          </a:p>
        </p:txBody>
      </p:sp>
      <p:sp>
        <p:nvSpPr>
          <p:cNvPr id="37895" name="Line 714"/>
          <p:cNvSpPr>
            <a:spLocks noChangeShapeType="1"/>
          </p:cNvSpPr>
          <p:nvPr/>
        </p:nvSpPr>
        <p:spPr bwMode="auto">
          <a:xfrm flipV="1">
            <a:off x="4464050" y="2546350"/>
            <a:ext cx="311150" cy="558800"/>
          </a:xfrm>
          <a:prstGeom prst="line">
            <a:avLst/>
          </a:prstGeom>
          <a:noFill/>
          <a:ln w="38100">
            <a:solidFill>
              <a:srgbClr val="FF0000"/>
            </a:solidFill>
            <a:round/>
            <a:headEnd/>
            <a:tailEnd type="triangle" w="med" len="med"/>
          </a:ln>
        </p:spPr>
        <p:txBody>
          <a:bodyPr/>
          <a:lstStyle/>
          <a:p>
            <a:endParaRPr lang="en-US"/>
          </a:p>
        </p:txBody>
      </p:sp>
      <p:sp>
        <p:nvSpPr>
          <p:cNvPr id="37896" name="AutoShape 715"/>
          <p:cNvSpPr>
            <a:spLocks noChangeArrowheads="1"/>
          </p:cNvSpPr>
          <p:nvPr/>
        </p:nvSpPr>
        <p:spPr bwMode="auto">
          <a:xfrm>
            <a:off x="4032250" y="5048250"/>
            <a:ext cx="2214563" cy="431800"/>
          </a:xfrm>
          <a:prstGeom prst="wedgeRectCallout">
            <a:avLst>
              <a:gd name="adj1" fmla="val 85606"/>
              <a:gd name="adj2" fmla="val -23403"/>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rPr>
              <a:t>3</a:t>
            </a:r>
            <a:r>
              <a:rPr lang="en-US" altLang="zh-CN" sz="1200" dirty="0" smtClean="0">
                <a:solidFill>
                  <a:srgbClr val="000000"/>
                </a:solidFill>
                <a:latin typeface="华文细黑" pitchFamily="2" charset="-122"/>
                <a:ea typeface="华文细黑" pitchFamily="2" charset="-122"/>
              </a:rPr>
              <a:t>. Lightly spin the reflectors of LEDs till they are fastened</a:t>
            </a:r>
            <a:endParaRPr lang="zh-CN" altLang="en-US" sz="1200" dirty="0">
              <a:solidFill>
                <a:srgbClr val="000000"/>
              </a:solidFill>
              <a:latin typeface="华文细黑" pitchFamily="2" charset="-122"/>
              <a:ea typeface="华文细黑" pitchFamily="2" charset="-122"/>
            </a:endParaRPr>
          </a:p>
        </p:txBody>
      </p:sp>
      <p:sp>
        <p:nvSpPr>
          <p:cNvPr id="37897" name="Oval 6579"/>
          <p:cNvSpPr>
            <a:spLocks noChangeArrowheads="1"/>
          </p:cNvSpPr>
          <p:nvPr/>
        </p:nvSpPr>
        <p:spPr bwMode="auto">
          <a:xfrm>
            <a:off x="3384550" y="2241550"/>
            <a:ext cx="455613" cy="327025"/>
          </a:xfrm>
          <a:prstGeom prst="ellipse">
            <a:avLst/>
          </a:prstGeom>
          <a:noFill/>
          <a:ln w="19050">
            <a:solidFill>
              <a:srgbClr val="FF0000"/>
            </a:solidFill>
            <a:round/>
            <a:headEnd/>
            <a:tailEnd/>
          </a:ln>
        </p:spPr>
        <p:txBody>
          <a:bodyPr/>
          <a:lstStyle/>
          <a:p>
            <a:endParaRPr lang="zh-CN" altLang="en-US"/>
          </a:p>
        </p:txBody>
      </p:sp>
      <p:sp>
        <p:nvSpPr>
          <p:cNvPr id="37898" name="Oval 6580"/>
          <p:cNvSpPr>
            <a:spLocks noChangeArrowheads="1"/>
          </p:cNvSpPr>
          <p:nvPr/>
        </p:nvSpPr>
        <p:spPr bwMode="auto">
          <a:xfrm>
            <a:off x="4787900" y="2228850"/>
            <a:ext cx="238125" cy="295275"/>
          </a:xfrm>
          <a:prstGeom prst="ellipse">
            <a:avLst/>
          </a:prstGeom>
          <a:noFill/>
          <a:ln w="19050">
            <a:solidFill>
              <a:srgbClr val="FF0000"/>
            </a:solidFill>
            <a:round/>
            <a:headEnd/>
            <a:tailEnd/>
          </a:ln>
        </p:spPr>
        <p:txBody>
          <a:bodyPr/>
          <a:lstStyle/>
          <a:p>
            <a:endParaRPr lang="zh-CN" altLang="en-US"/>
          </a:p>
        </p:txBody>
      </p:sp>
      <p:sp>
        <p:nvSpPr>
          <p:cNvPr id="37899" name="Oval 6581"/>
          <p:cNvSpPr>
            <a:spLocks noChangeArrowheads="1"/>
          </p:cNvSpPr>
          <p:nvPr/>
        </p:nvSpPr>
        <p:spPr bwMode="auto">
          <a:xfrm>
            <a:off x="5327650" y="2266950"/>
            <a:ext cx="228600" cy="295275"/>
          </a:xfrm>
          <a:prstGeom prst="ellipse">
            <a:avLst/>
          </a:prstGeom>
          <a:noFill/>
          <a:ln w="19050">
            <a:solidFill>
              <a:srgbClr val="FF0000"/>
            </a:solidFill>
            <a:round/>
            <a:headEnd/>
            <a:tailEnd/>
          </a:ln>
        </p:spPr>
        <p:txBody>
          <a:bodyPr/>
          <a:lstStyle/>
          <a:p>
            <a:endParaRPr lang="zh-CN" altLang="en-US"/>
          </a:p>
        </p:txBody>
      </p:sp>
      <p:sp>
        <p:nvSpPr>
          <p:cNvPr id="37900" name="AutoShape 124"/>
          <p:cNvSpPr>
            <a:spLocks noChangeArrowheads="1"/>
          </p:cNvSpPr>
          <p:nvPr/>
        </p:nvSpPr>
        <p:spPr bwMode="auto">
          <a:xfrm rot="-5400000">
            <a:off x="5998369" y="2110581"/>
            <a:ext cx="368300" cy="414338"/>
          </a:xfrm>
          <a:prstGeom prst="downArrow">
            <a:avLst>
              <a:gd name="adj1" fmla="val 50000"/>
              <a:gd name="adj2" fmla="val 28625"/>
            </a:avLst>
          </a:prstGeom>
          <a:solidFill>
            <a:srgbClr val="FFFF00"/>
          </a:solidFill>
          <a:ln w="9525">
            <a:solidFill>
              <a:srgbClr val="FF0000"/>
            </a:solidFill>
            <a:miter lim="800000"/>
            <a:headEnd/>
            <a:tailEnd/>
          </a:ln>
        </p:spPr>
        <p:txBody>
          <a:bodyPr/>
          <a:lstStyle/>
          <a:p>
            <a:endParaRPr lang="zh-CN" altLang="en-US"/>
          </a:p>
        </p:txBody>
      </p:sp>
      <p:pic>
        <p:nvPicPr>
          <p:cNvPr id="37901" name="Picture 6583"/>
          <p:cNvPicPr>
            <a:picLocks noChangeAspect="1" noChangeArrowheads="1"/>
          </p:cNvPicPr>
          <p:nvPr/>
        </p:nvPicPr>
        <p:blipFill>
          <a:blip r:embed="rId5" cstate="print"/>
          <a:srcRect l="11809" t="2278" r="11620" b="3798"/>
          <a:stretch>
            <a:fillRect/>
          </a:stretch>
        </p:blipFill>
        <p:spPr bwMode="auto">
          <a:xfrm>
            <a:off x="6407150" y="1485900"/>
            <a:ext cx="2108200" cy="1949450"/>
          </a:xfrm>
          <a:prstGeom prst="rect">
            <a:avLst/>
          </a:prstGeom>
          <a:noFill/>
          <a:ln w="9525">
            <a:noFill/>
            <a:miter lim="800000"/>
            <a:headEnd/>
            <a:tailEnd/>
          </a:ln>
        </p:spPr>
      </p:pic>
      <p:sp>
        <p:nvSpPr>
          <p:cNvPr id="37902" name="AutoShape 128"/>
          <p:cNvSpPr>
            <a:spLocks noChangeArrowheads="1"/>
          </p:cNvSpPr>
          <p:nvPr/>
        </p:nvSpPr>
        <p:spPr bwMode="auto">
          <a:xfrm>
            <a:off x="7378700" y="3536950"/>
            <a:ext cx="341313" cy="411163"/>
          </a:xfrm>
          <a:prstGeom prst="downArrow">
            <a:avLst>
              <a:gd name="adj1" fmla="val 50000"/>
              <a:gd name="adj2" fmla="val 29592"/>
            </a:avLst>
          </a:prstGeom>
          <a:solidFill>
            <a:srgbClr val="FFFF00"/>
          </a:solidFill>
          <a:ln w="9525">
            <a:solidFill>
              <a:srgbClr val="FF0000"/>
            </a:solidFill>
            <a:miter lim="800000"/>
            <a:headEnd/>
            <a:tailEnd/>
          </a:ln>
        </p:spPr>
        <p:txBody>
          <a:bodyPr/>
          <a:lstStyle/>
          <a:p>
            <a:endParaRPr lang="zh-CN" altLang="en-US"/>
          </a:p>
        </p:txBody>
      </p:sp>
      <p:pic>
        <p:nvPicPr>
          <p:cNvPr id="37903" name="Picture 6585"/>
          <p:cNvPicPr>
            <a:picLocks noChangeAspect="1" noChangeArrowheads="1"/>
          </p:cNvPicPr>
          <p:nvPr/>
        </p:nvPicPr>
        <p:blipFill>
          <a:blip r:embed="rId6" cstate="print"/>
          <a:srcRect l="17383" t="6857" r="11588"/>
          <a:stretch>
            <a:fillRect/>
          </a:stretch>
        </p:blipFill>
        <p:spPr bwMode="auto">
          <a:xfrm>
            <a:off x="577850" y="1593850"/>
            <a:ext cx="1727200" cy="1703388"/>
          </a:xfrm>
          <a:prstGeom prst="rect">
            <a:avLst/>
          </a:prstGeom>
          <a:noFill/>
          <a:ln w="9525">
            <a:noFill/>
            <a:miter lim="800000"/>
            <a:headEnd/>
            <a:tailEnd/>
          </a:ln>
        </p:spPr>
      </p:pic>
      <p:sp>
        <p:nvSpPr>
          <p:cNvPr id="37904" name="AutoShape 499"/>
          <p:cNvSpPr>
            <a:spLocks noChangeArrowheads="1"/>
          </p:cNvSpPr>
          <p:nvPr/>
        </p:nvSpPr>
        <p:spPr bwMode="auto">
          <a:xfrm>
            <a:off x="1657350" y="3213101"/>
            <a:ext cx="1374775" cy="539749"/>
          </a:xfrm>
          <a:prstGeom prst="wedgeRectCallout">
            <a:avLst>
              <a:gd name="adj1" fmla="val -37591"/>
              <a:gd name="adj2" fmla="val -113188"/>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cs typeface="Calibri" pitchFamily="34" charset="0"/>
              </a:rPr>
              <a:t>1</a:t>
            </a:r>
            <a:r>
              <a:rPr lang="en-US" altLang="zh-CN" sz="1200" dirty="0" smtClean="0">
                <a:solidFill>
                  <a:srgbClr val="000000"/>
                </a:solidFill>
                <a:latin typeface="华文细黑" pitchFamily="2" charset="-122"/>
                <a:ea typeface="华文细黑" pitchFamily="2" charset="-122"/>
                <a:cs typeface="Calibri" pitchFamily="34" charset="0"/>
              </a:rPr>
              <a:t>. Place the PCB in the right position</a:t>
            </a:r>
            <a:endParaRPr lang="zh-CN" altLang="en-US" sz="1200" dirty="0">
              <a:solidFill>
                <a:srgbClr val="000000"/>
              </a:solidFill>
              <a:latin typeface="华文细黑" pitchFamily="2" charset="-122"/>
              <a:ea typeface="华文细黑" pitchFamily="2" charset="-122"/>
              <a:cs typeface="Calibri" pitchFamily="34" charset="0"/>
            </a:endParaRPr>
          </a:p>
        </p:txBody>
      </p:sp>
      <p:pic>
        <p:nvPicPr>
          <p:cNvPr id="37905" name="Picture 6587"/>
          <p:cNvPicPr>
            <a:picLocks noChangeAspect="1" noChangeArrowheads="1"/>
          </p:cNvPicPr>
          <p:nvPr/>
        </p:nvPicPr>
        <p:blipFill>
          <a:blip r:embed="rId7" cstate="print"/>
          <a:srcRect l="3442" t="4807" r="27022" b="8467"/>
          <a:stretch>
            <a:fillRect/>
          </a:stretch>
        </p:blipFill>
        <p:spPr bwMode="auto">
          <a:xfrm>
            <a:off x="577850" y="4292600"/>
            <a:ext cx="1727200" cy="1614488"/>
          </a:xfrm>
          <a:prstGeom prst="rect">
            <a:avLst/>
          </a:prstGeom>
          <a:noFill/>
          <a:ln w="9525">
            <a:noFill/>
            <a:miter lim="800000"/>
            <a:headEnd/>
            <a:tailEnd/>
          </a:ln>
        </p:spPr>
      </p:pic>
      <p:sp>
        <p:nvSpPr>
          <p:cNvPr id="37906" name="AutoShape 124"/>
          <p:cNvSpPr>
            <a:spLocks noChangeArrowheads="1"/>
          </p:cNvSpPr>
          <p:nvPr/>
        </p:nvSpPr>
        <p:spPr bwMode="auto">
          <a:xfrm rot="10800000">
            <a:off x="1225550" y="3429000"/>
            <a:ext cx="361950" cy="822325"/>
          </a:xfrm>
          <a:prstGeom prst="downArrow">
            <a:avLst>
              <a:gd name="adj1" fmla="val 50000"/>
              <a:gd name="adj2" fmla="val 55810"/>
            </a:avLst>
          </a:prstGeom>
          <a:solidFill>
            <a:srgbClr val="FFFF00"/>
          </a:solidFill>
          <a:ln w="9525">
            <a:solidFill>
              <a:srgbClr val="FF0000"/>
            </a:solidFill>
            <a:miter lim="800000"/>
            <a:headEnd/>
            <a:tailEnd/>
          </a:ln>
        </p:spPr>
        <p:txBody>
          <a:bodyPr/>
          <a:lstStyle/>
          <a:p>
            <a:endParaRPr lang="zh-CN" altLang="en-US"/>
          </a:p>
        </p:txBody>
      </p:sp>
      <p:sp>
        <p:nvSpPr>
          <p:cNvPr id="37907" name="AutoShape 124"/>
          <p:cNvSpPr>
            <a:spLocks noChangeArrowheads="1"/>
          </p:cNvSpPr>
          <p:nvPr/>
        </p:nvSpPr>
        <p:spPr bwMode="auto">
          <a:xfrm rot="-5400000">
            <a:off x="2328069" y="1894681"/>
            <a:ext cx="368300" cy="414338"/>
          </a:xfrm>
          <a:prstGeom prst="downArrow">
            <a:avLst>
              <a:gd name="adj1" fmla="val 50000"/>
              <a:gd name="adj2" fmla="val 28625"/>
            </a:avLst>
          </a:prstGeom>
          <a:solidFill>
            <a:srgbClr val="FFFF00"/>
          </a:solidFill>
          <a:ln w="9525">
            <a:solidFill>
              <a:srgbClr val="FF0000"/>
            </a:solidFill>
            <a:miter lim="800000"/>
            <a:headEnd/>
            <a:tailEnd/>
          </a:ln>
        </p:spPr>
        <p:txBody>
          <a:bodyPr/>
          <a:lstStyle/>
          <a:p>
            <a:endParaRPr lang="zh-CN" altLang="en-US"/>
          </a:p>
        </p:txBody>
      </p:sp>
      <p:sp>
        <p:nvSpPr>
          <p:cNvPr id="37909" name="灯片编号占位符 21"/>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C2E954C2-48C1-42A3-B9A5-5D48C4E70569}" type="slidenum">
              <a:rPr lang="zh-CN" altLang="en-US" smtClean="0"/>
              <a:pPr/>
              <a:t>24</a:t>
            </a:fld>
            <a:endParaRPr lang="zh-CN" altLang="en-US" smtClean="0"/>
          </a:p>
        </p:txBody>
      </p:sp>
      <p:sp>
        <p:nvSpPr>
          <p:cNvPr id="22"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532" descr="DSC01506"/>
          <p:cNvPicPr>
            <a:picLocks noChangeAspect="1" noChangeArrowheads="1"/>
          </p:cNvPicPr>
          <p:nvPr/>
        </p:nvPicPr>
        <p:blipFill>
          <a:blip r:embed="rId2" cstate="print"/>
          <a:srcRect/>
          <a:stretch>
            <a:fillRect/>
          </a:stretch>
        </p:blipFill>
        <p:spPr bwMode="auto">
          <a:xfrm>
            <a:off x="7810500" y="2911475"/>
            <a:ext cx="895350" cy="409575"/>
          </a:xfrm>
          <a:prstGeom prst="rect">
            <a:avLst/>
          </a:prstGeom>
          <a:noFill/>
          <a:ln w="9525">
            <a:noFill/>
            <a:miter lim="800000"/>
            <a:headEnd/>
            <a:tailEnd/>
          </a:ln>
        </p:spPr>
      </p:pic>
      <p:pic>
        <p:nvPicPr>
          <p:cNvPr id="38916" name="Picture 6569"/>
          <p:cNvPicPr>
            <a:picLocks noChangeAspect="1" noChangeArrowheads="1"/>
          </p:cNvPicPr>
          <p:nvPr/>
        </p:nvPicPr>
        <p:blipFill>
          <a:blip r:embed="rId3" cstate="print"/>
          <a:srcRect l="26147" t="15492" r="28943" b="5634"/>
          <a:stretch>
            <a:fillRect/>
          </a:stretch>
        </p:blipFill>
        <p:spPr bwMode="auto">
          <a:xfrm>
            <a:off x="7810500" y="1828800"/>
            <a:ext cx="962025" cy="952500"/>
          </a:xfrm>
          <a:prstGeom prst="rect">
            <a:avLst/>
          </a:prstGeom>
          <a:noFill/>
          <a:ln w="9525">
            <a:noFill/>
            <a:miter lim="800000"/>
            <a:headEnd/>
            <a:tailEnd/>
          </a:ln>
        </p:spPr>
      </p:pic>
      <p:pic>
        <p:nvPicPr>
          <p:cNvPr id="38917" name="Picture 6596"/>
          <p:cNvPicPr>
            <a:picLocks noChangeAspect="1" noChangeArrowheads="1"/>
          </p:cNvPicPr>
          <p:nvPr/>
        </p:nvPicPr>
        <p:blipFill>
          <a:blip r:embed="rId4" cstate="print"/>
          <a:srcRect/>
          <a:stretch>
            <a:fillRect/>
          </a:stretch>
        </p:blipFill>
        <p:spPr bwMode="auto">
          <a:xfrm>
            <a:off x="2578100" y="1809750"/>
            <a:ext cx="2209800" cy="1447800"/>
          </a:xfrm>
          <a:prstGeom prst="rect">
            <a:avLst/>
          </a:prstGeom>
          <a:noFill/>
          <a:ln w="9525">
            <a:noFill/>
            <a:miter lim="800000"/>
            <a:headEnd/>
            <a:tailEnd/>
          </a:ln>
        </p:spPr>
      </p:pic>
      <p:pic>
        <p:nvPicPr>
          <p:cNvPr id="38918" name="Picture 6597"/>
          <p:cNvPicPr>
            <a:picLocks noChangeAspect="1" noChangeArrowheads="1"/>
          </p:cNvPicPr>
          <p:nvPr/>
        </p:nvPicPr>
        <p:blipFill>
          <a:blip r:embed="rId5" cstate="print"/>
          <a:srcRect l="19324" t="-482" r="24324"/>
          <a:stretch>
            <a:fillRect/>
          </a:stretch>
        </p:blipFill>
        <p:spPr bwMode="auto">
          <a:xfrm>
            <a:off x="6515100" y="4076700"/>
            <a:ext cx="1885950" cy="1885950"/>
          </a:xfrm>
          <a:prstGeom prst="rect">
            <a:avLst/>
          </a:prstGeom>
          <a:noFill/>
          <a:ln w="9525">
            <a:noFill/>
            <a:miter lim="800000"/>
            <a:headEnd/>
            <a:tailEnd/>
          </a:ln>
        </p:spPr>
      </p:pic>
      <p:pic>
        <p:nvPicPr>
          <p:cNvPr id="38919" name="Picture 721"/>
          <p:cNvPicPr>
            <a:picLocks noChangeAspect="1" noChangeArrowheads="1"/>
          </p:cNvPicPr>
          <p:nvPr/>
        </p:nvPicPr>
        <p:blipFill>
          <a:blip r:embed="rId6" cstate="print"/>
          <a:srcRect/>
          <a:stretch>
            <a:fillRect/>
          </a:stretch>
        </p:blipFill>
        <p:spPr bwMode="auto">
          <a:xfrm>
            <a:off x="254000" y="1701800"/>
            <a:ext cx="1943100" cy="1739900"/>
          </a:xfrm>
          <a:prstGeom prst="rect">
            <a:avLst/>
          </a:prstGeom>
          <a:noFill/>
          <a:ln w="9525">
            <a:noFill/>
            <a:miter lim="800000"/>
            <a:headEnd/>
            <a:tailEnd/>
          </a:ln>
        </p:spPr>
      </p:pic>
      <p:pic>
        <p:nvPicPr>
          <p:cNvPr id="38920" name="Picture 724"/>
          <p:cNvPicPr>
            <a:picLocks noChangeAspect="1" noChangeArrowheads="1"/>
          </p:cNvPicPr>
          <p:nvPr/>
        </p:nvPicPr>
        <p:blipFill>
          <a:blip r:embed="rId7" cstate="print"/>
          <a:srcRect/>
          <a:stretch>
            <a:fillRect/>
          </a:stretch>
        </p:blipFill>
        <p:spPr bwMode="auto">
          <a:xfrm>
            <a:off x="5111750" y="1917700"/>
            <a:ext cx="2055813" cy="1187450"/>
          </a:xfrm>
          <a:prstGeom prst="rect">
            <a:avLst/>
          </a:prstGeom>
          <a:noFill/>
          <a:ln w="9525">
            <a:noFill/>
            <a:miter lim="800000"/>
            <a:headEnd/>
            <a:tailEnd/>
          </a:ln>
        </p:spPr>
      </p:pic>
      <p:sp>
        <p:nvSpPr>
          <p:cNvPr id="38921" name="AutoShape 489"/>
          <p:cNvSpPr>
            <a:spLocks noChangeArrowheads="1"/>
          </p:cNvSpPr>
          <p:nvPr/>
        </p:nvSpPr>
        <p:spPr bwMode="auto">
          <a:xfrm rot="-5400000">
            <a:off x="2184400" y="2470150"/>
            <a:ext cx="333375" cy="307975"/>
          </a:xfrm>
          <a:prstGeom prst="down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38922" name="AutoShape 490"/>
          <p:cNvSpPr>
            <a:spLocks noChangeArrowheads="1"/>
          </p:cNvSpPr>
          <p:nvPr/>
        </p:nvSpPr>
        <p:spPr bwMode="auto">
          <a:xfrm>
            <a:off x="5111750" y="3213100"/>
            <a:ext cx="1943100" cy="755650"/>
          </a:xfrm>
          <a:prstGeom prst="wedgeRectCallout">
            <a:avLst>
              <a:gd name="adj1" fmla="val 3926"/>
              <a:gd name="adj2" fmla="val -149334"/>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rPr>
              <a:t>3</a:t>
            </a:r>
            <a:r>
              <a:rPr lang="en-US" altLang="zh-CN" sz="1200" dirty="0" smtClean="0">
                <a:solidFill>
                  <a:srgbClr val="000000"/>
                </a:solidFill>
                <a:latin typeface="华文细黑" pitchFamily="2" charset="-122"/>
                <a:ea typeface="华文细黑" pitchFamily="2" charset="-122"/>
              </a:rPr>
              <a:t>.</a:t>
            </a:r>
            <a:r>
              <a:rPr lang="zh-CN" altLang="en-US" sz="1200" dirty="0" smtClean="0">
                <a:solidFill>
                  <a:srgbClr val="000000"/>
                </a:solidFill>
                <a:latin typeface="华文细黑" pitchFamily="2" charset="-122"/>
                <a:ea typeface="华文细黑" pitchFamily="2" charset="-122"/>
              </a:rPr>
              <a:t> </a:t>
            </a:r>
            <a:r>
              <a:rPr lang="en-US" altLang="zh-CN" sz="1200" dirty="0" smtClean="0">
                <a:solidFill>
                  <a:srgbClr val="000000"/>
                </a:solidFill>
                <a:latin typeface="华文细黑" pitchFamily="2" charset="-122"/>
                <a:ea typeface="华文细黑" pitchFamily="2" charset="-122"/>
              </a:rPr>
              <a:t>Fasten the aluminum cover, make sure the LOGO is in alignment with text on the housing</a:t>
            </a:r>
            <a:r>
              <a:rPr lang="zh-CN" altLang="en-US" sz="1200" dirty="0" smtClean="0">
                <a:solidFill>
                  <a:srgbClr val="000000"/>
                </a:solidFill>
                <a:latin typeface="华文细黑" pitchFamily="2" charset="-122"/>
                <a:ea typeface="华文细黑" pitchFamily="2" charset="-122"/>
              </a:rPr>
              <a:t>；</a:t>
            </a:r>
            <a:endParaRPr lang="zh-CN" altLang="en-US" sz="1200" dirty="0">
              <a:solidFill>
                <a:srgbClr val="000000"/>
              </a:solidFill>
              <a:latin typeface="华文细黑" pitchFamily="2" charset="-122"/>
              <a:ea typeface="华文细黑" pitchFamily="2" charset="-122"/>
            </a:endParaRPr>
          </a:p>
        </p:txBody>
      </p:sp>
      <p:sp>
        <p:nvSpPr>
          <p:cNvPr id="38923" name="AutoShape 728"/>
          <p:cNvSpPr>
            <a:spLocks noChangeArrowheads="1"/>
          </p:cNvSpPr>
          <p:nvPr/>
        </p:nvSpPr>
        <p:spPr bwMode="auto">
          <a:xfrm rot="-5400000">
            <a:off x="4783137" y="2462213"/>
            <a:ext cx="333375" cy="323850"/>
          </a:xfrm>
          <a:prstGeom prst="down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38924" name="AutoShape 729"/>
          <p:cNvSpPr>
            <a:spLocks noChangeArrowheads="1"/>
          </p:cNvSpPr>
          <p:nvPr/>
        </p:nvSpPr>
        <p:spPr bwMode="auto">
          <a:xfrm>
            <a:off x="7270750" y="3213100"/>
            <a:ext cx="285750" cy="838200"/>
          </a:xfrm>
          <a:prstGeom prst="downArrow">
            <a:avLst>
              <a:gd name="adj1" fmla="val 50000"/>
              <a:gd name="adj2" fmla="val 122073"/>
            </a:avLst>
          </a:prstGeom>
          <a:solidFill>
            <a:srgbClr val="FFFF00"/>
          </a:solidFill>
          <a:ln w="9525">
            <a:solidFill>
              <a:srgbClr val="FF0000"/>
            </a:solidFill>
            <a:miter lim="800000"/>
            <a:headEnd/>
            <a:tailEnd/>
          </a:ln>
        </p:spPr>
        <p:txBody>
          <a:bodyPr/>
          <a:lstStyle/>
          <a:p>
            <a:endParaRPr lang="zh-CN" altLang="en-US"/>
          </a:p>
        </p:txBody>
      </p:sp>
      <p:sp>
        <p:nvSpPr>
          <p:cNvPr id="38925" name="AutoShape 730"/>
          <p:cNvSpPr>
            <a:spLocks noChangeArrowheads="1"/>
          </p:cNvSpPr>
          <p:nvPr/>
        </p:nvSpPr>
        <p:spPr bwMode="auto">
          <a:xfrm>
            <a:off x="4248150" y="5264150"/>
            <a:ext cx="1479550" cy="647700"/>
          </a:xfrm>
          <a:prstGeom prst="wedgeRectCallout">
            <a:avLst>
              <a:gd name="adj1" fmla="val 107440"/>
              <a:gd name="adj2" fmla="val -88579"/>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rPr>
              <a:t>4</a:t>
            </a:r>
            <a:r>
              <a:rPr lang="en-US" altLang="zh-CN" sz="1200" dirty="0" smtClean="0">
                <a:solidFill>
                  <a:srgbClr val="000000"/>
                </a:solidFill>
                <a:latin typeface="华文细黑" pitchFamily="2" charset="-122"/>
                <a:ea typeface="华文细黑" pitchFamily="2" charset="-122"/>
              </a:rPr>
              <a:t>.</a:t>
            </a:r>
            <a:r>
              <a:rPr lang="zh-CN" altLang="en-US" sz="1200" dirty="0">
                <a:solidFill>
                  <a:srgbClr val="000000"/>
                </a:solidFill>
                <a:latin typeface="华文细黑" pitchFamily="2" charset="-122"/>
                <a:ea typeface="华文细黑" pitchFamily="2" charset="-122"/>
              </a:rPr>
              <a:t> </a:t>
            </a:r>
            <a:r>
              <a:rPr lang="en-US" altLang="zh-CN" sz="1200" dirty="0" smtClean="0">
                <a:solidFill>
                  <a:srgbClr val="000000"/>
                </a:solidFill>
                <a:latin typeface="华文细黑" pitchFamily="2" charset="-122"/>
                <a:ea typeface="华文细黑" pitchFamily="2" charset="-122"/>
              </a:rPr>
              <a:t>Alignment with the text on the housing</a:t>
            </a:r>
            <a:endParaRPr lang="zh-CN" altLang="en-US" sz="1200" dirty="0">
              <a:solidFill>
                <a:srgbClr val="000000"/>
              </a:solidFill>
              <a:latin typeface="华文细黑" pitchFamily="2" charset="-122"/>
              <a:ea typeface="华文细黑" pitchFamily="2" charset="-122"/>
            </a:endParaRPr>
          </a:p>
        </p:txBody>
      </p:sp>
      <p:sp>
        <p:nvSpPr>
          <p:cNvPr id="38926" name="AutoShape 76"/>
          <p:cNvSpPr>
            <a:spLocks noChangeArrowheads="1"/>
          </p:cNvSpPr>
          <p:nvPr/>
        </p:nvSpPr>
        <p:spPr bwMode="auto">
          <a:xfrm>
            <a:off x="2413000" y="3536950"/>
            <a:ext cx="1619250" cy="431800"/>
          </a:xfrm>
          <a:prstGeom prst="wedgeRectCallout">
            <a:avLst>
              <a:gd name="adj1" fmla="val 2025"/>
              <a:gd name="adj2" fmla="val -273772"/>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rPr>
              <a:t>2</a:t>
            </a:r>
            <a:r>
              <a:rPr lang="en-US" altLang="zh-CN" sz="1200" dirty="0" smtClean="0">
                <a:solidFill>
                  <a:srgbClr val="000000"/>
                </a:solidFill>
                <a:latin typeface="华文细黑" pitchFamily="2" charset="-122"/>
                <a:ea typeface="华文细黑" pitchFamily="2" charset="-122"/>
              </a:rPr>
              <a:t>.</a:t>
            </a:r>
            <a:r>
              <a:rPr lang="zh-CN" altLang="en-US" sz="1200" dirty="0">
                <a:solidFill>
                  <a:srgbClr val="000000"/>
                </a:solidFill>
                <a:latin typeface="华文细黑" pitchFamily="2" charset="-122"/>
                <a:ea typeface="华文细黑" pitchFamily="2" charset="-122"/>
              </a:rPr>
              <a:t> </a:t>
            </a:r>
            <a:r>
              <a:rPr lang="en-US" altLang="zh-CN" sz="1200" dirty="0" smtClean="0">
                <a:solidFill>
                  <a:srgbClr val="000000"/>
                </a:solidFill>
                <a:latin typeface="华文细黑" pitchFamily="2" charset="-122"/>
                <a:ea typeface="华文细黑" pitchFamily="2" charset="-122"/>
              </a:rPr>
              <a:t>Secure the wires with ties</a:t>
            </a:r>
            <a:endParaRPr lang="zh-CN" altLang="en-US" sz="1200" dirty="0">
              <a:solidFill>
                <a:srgbClr val="000000"/>
              </a:solidFill>
              <a:latin typeface="华文细黑" pitchFamily="2" charset="-122"/>
              <a:ea typeface="华文细黑" pitchFamily="2" charset="-122"/>
            </a:endParaRPr>
          </a:p>
        </p:txBody>
      </p:sp>
      <p:sp>
        <p:nvSpPr>
          <p:cNvPr id="38927" name="Oval 527"/>
          <p:cNvSpPr>
            <a:spLocks noChangeArrowheads="1"/>
          </p:cNvSpPr>
          <p:nvPr/>
        </p:nvSpPr>
        <p:spPr bwMode="auto">
          <a:xfrm>
            <a:off x="6378575" y="4400550"/>
            <a:ext cx="568325" cy="1346200"/>
          </a:xfrm>
          <a:prstGeom prst="ellipse">
            <a:avLst/>
          </a:prstGeom>
          <a:noFill/>
          <a:ln w="9525">
            <a:solidFill>
              <a:srgbClr val="FF0000"/>
            </a:solidFill>
            <a:round/>
            <a:headEnd/>
            <a:tailEnd/>
          </a:ln>
        </p:spPr>
        <p:txBody>
          <a:bodyPr/>
          <a:lstStyle/>
          <a:p>
            <a:endParaRPr lang="zh-CN" altLang="en-US"/>
          </a:p>
        </p:txBody>
      </p:sp>
      <p:sp>
        <p:nvSpPr>
          <p:cNvPr id="68" name="加号 67"/>
          <p:cNvSpPr/>
          <p:nvPr/>
        </p:nvSpPr>
        <p:spPr>
          <a:xfrm>
            <a:off x="7162800" y="2457450"/>
            <a:ext cx="539750" cy="539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929" name="AutoShape 76"/>
          <p:cNvSpPr>
            <a:spLocks noChangeArrowheads="1"/>
          </p:cNvSpPr>
          <p:nvPr/>
        </p:nvSpPr>
        <p:spPr bwMode="auto">
          <a:xfrm>
            <a:off x="254000" y="3968750"/>
            <a:ext cx="2051050" cy="647700"/>
          </a:xfrm>
          <a:prstGeom prst="wedgeRectCallout">
            <a:avLst>
              <a:gd name="adj1" fmla="val -17731"/>
              <a:gd name="adj2" fmla="val -193222"/>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rPr>
              <a:t>1</a:t>
            </a:r>
            <a:r>
              <a:rPr lang="en-US" altLang="zh-CN" sz="1200" dirty="0" smtClean="0">
                <a:solidFill>
                  <a:srgbClr val="000000"/>
                </a:solidFill>
                <a:latin typeface="华文细黑" pitchFamily="2" charset="-122"/>
                <a:ea typeface="华文细黑" pitchFamily="2" charset="-122"/>
              </a:rPr>
              <a:t>. Cover reflectors with the fixed plate, and fasten it with washers</a:t>
            </a:r>
            <a:endParaRPr lang="zh-CN" altLang="en-US" sz="1200" dirty="0">
              <a:solidFill>
                <a:srgbClr val="000000"/>
              </a:solidFill>
              <a:latin typeface="华文细黑" pitchFamily="2" charset="-122"/>
              <a:ea typeface="华文细黑" pitchFamily="2" charset="-122"/>
            </a:endParaRPr>
          </a:p>
        </p:txBody>
      </p:sp>
      <p:sp>
        <p:nvSpPr>
          <p:cNvPr id="38931" name="灯片编号占位符 19"/>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9D550274-871F-4E7B-AB8D-5D4630FA82C3}" type="slidenum">
              <a:rPr lang="zh-CN" altLang="en-US" smtClean="0"/>
              <a:pPr/>
              <a:t>25</a:t>
            </a:fld>
            <a:endParaRPr lang="zh-CN" altLang="en-US" smtClean="0"/>
          </a:p>
        </p:txBody>
      </p:sp>
      <p:sp>
        <p:nvSpPr>
          <p:cNvPr id="38932" name="矩形 19"/>
          <p:cNvSpPr>
            <a:spLocks noChangeArrowheads="1"/>
          </p:cNvSpPr>
          <p:nvPr/>
        </p:nvSpPr>
        <p:spPr bwMode="auto">
          <a:xfrm>
            <a:off x="361950" y="5588000"/>
            <a:ext cx="3130550" cy="584775"/>
          </a:xfrm>
          <a:prstGeom prst="rect">
            <a:avLst/>
          </a:prstGeom>
          <a:noFill/>
          <a:ln w="9525">
            <a:noFill/>
            <a:miter lim="800000"/>
            <a:headEnd/>
            <a:tailEnd/>
          </a:ln>
        </p:spPr>
        <p:txBody>
          <a:bodyPr wrap="square">
            <a:spAutoFit/>
          </a:bodyPr>
          <a:lstStyle/>
          <a:p>
            <a:r>
              <a:rPr lang="en-US" altLang="zh-CN" sz="1600" dirty="0" smtClean="0">
                <a:solidFill>
                  <a:srgbClr val="FF0000"/>
                </a:solidFill>
                <a:latin typeface="华文细黑" pitchFamily="2" charset="-122"/>
                <a:ea typeface="华文细黑" pitchFamily="2" charset="-122"/>
              </a:rPr>
              <a:t>TIPS</a:t>
            </a:r>
            <a:r>
              <a:rPr lang="zh-CN" altLang="en-US" sz="1600" dirty="0" smtClean="0">
                <a:solidFill>
                  <a:srgbClr val="FF0000"/>
                </a:solidFill>
                <a:latin typeface="华文细黑" pitchFamily="2" charset="-122"/>
                <a:ea typeface="华文细黑" pitchFamily="2" charset="-122"/>
              </a:rPr>
              <a:t>：</a:t>
            </a:r>
            <a:r>
              <a:rPr lang="en-US" altLang="zh-CN" sz="1600" dirty="0" smtClean="0">
                <a:solidFill>
                  <a:srgbClr val="FF0000"/>
                </a:solidFill>
                <a:latin typeface="华文细黑" pitchFamily="2" charset="-122"/>
                <a:ea typeface="华文细黑" pitchFamily="2" charset="-122"/>
              </a:rPr>
              <a:t>Test  the light while energized after replacement</a:t>
            </a:r>
            <a:endParaRPr lang="zh-CN" altLang="en-US" sz="1600" dirty="0">
              <a:solidFill>
                <a:srgbClr val="FF0000"/>
              </a:solidFill>
            </a:endParaRPr>
          </a:p>
        </p:txBody>
      </p:sp>
      <p:sp>
        <p:nvSpPr>
          <p:cNvPr id="21" name="矩形 3"/>
          <p:cNvSpPr>
            <a:spLocks noChangeArrowheads="1"/>
          </p:cNvSpPr>
          <p:nvPr/>
        </p:nvSpPr>
        <p:spPr bwMode="auto">
          <a:xfrm>
            <a:off x="361950" y="1054100"/>
            <a:ext cx="4557401"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Beam angle 15° Spotlight PCB replacement</a:t>
            </a:r>
            <a:endParaRPr lang="en-US" altLang="zh-CN" dirty="0">
              <a:latin typeface="+mn-lt"/>
              <a:ea typeface="华文细黑" pitchFamily="2" charset="-122"/>
            </a:endParaRPr>
          </a:p>
        </p:txBody>
      </p:sp>
      <p:sp>
        <p:nvSpPr>
          <p:cNvPr id="22"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6560"/>
          <p:cNvPicPr>
            <a:picLocks noChangeAspect="1" noChangeArrowheads="1"/>
          </p:cNvPicPr>
          <p:nvPr/>
        </p:nvPicPr>
        <p:blipFill>
          <a:blip r:embed="rId2" cstate="print"/>
          <a:srcRect/>
          <a:stretch>
            <a:fillRect/>
          </a:stretch>
        </p:blipFill>
        <p:spPr bwMode="auto">
          <a:xfrm>
            <a:off x="488950" y="2025650"/>
            <a:ext cx="2362200" cy="2133600"/>
          </a:xfrm>
          <a:prstGeom prst="rect">
            <a:avLst/>
          </a:prstGeom>
          <a:noFill/>
          <a:ln w="9525">
            <a:noFill/>
            <a:miter lim="800000"/>
            <a:headEnd/>
            <a:tailEnd/>
          </a:ln>
        </p:spPr>
      </p:pic>
      <p:sp>
        <p:nvSpPr>
          <p:cNvPr id="39940" name="AutoShape 437"/>
          <p:cNvSpPr>
            <a:spLocks noChangeArrowheads="1"/>
          </p:cNvSpPr>
          <p:nvPr/>
        </p:nvSpPr>
        <p:spPr bwMode="auto">
          <a:xfrm>
            <a:off x="577850" y="4616450"/>
            <a:ext cx="1835150" cy="647700"/>
          </a:xfrm>
          <a:prstGeom prst="wedgeRectCallout">
            <a:avLst>
              <a:gd name="adj1" fmla="val 13640"/>
              <a:gd name="adj2" fmla="val -220279"/>
            </a:avLst>
          </a:prstGeom>
          <a:solidFill>
            <a:srgbClr val="FFFFFF"/>
          </a:solidFill>
          <a:ln w="9525">
            <a:solidFill>
              <a:srgbClr val="FF0000"/>
            </a:solidFill>
            <a:miter lim="800000"/>
            <a:headEnd/>
            <a:tailEnd/>
          </a:ln>
        </p:spPr>
        <p:txBody>
          <a:bodyPr lIns="36576" tIns="27432" rIns="0" bIns="0"/>
          <a:lstStyle/>
          <a:p>
            <a:pPr rtl="1"/>
            <a:r>
              <a:rPr lang="en-US" altLang="zh-CN" sz="1200" dirty="0" smtClean="0">
                <a:solidFill>
                  <a:srgbClr val="000000"/>
                </a:solidFill>
                <a:latin typeface="华文细黑" pitchFamily="2" charset="-122"/>
                <a:ea typeface="华文细黑" pitchFamily="2" charset="-122"/>
              </a:rPr>
              <a:t>1. LEDs components:</a:t>
            </a:r>
          </a:p>
          <a:p>
            <a:pPr rtl="1"/>
            <a:r>
              <a:rPr lang="en-US" altLang="zh-CN" sz="1200" dirty="0" smtClean="0">
                <a:solidFill>
                  <a:srgbClr val="000000"/>
                </a:solidFill>
                <a:latin typeface="华文细黑" pitchFamily="2" charset="-122"/>
                <a:ea typeface="华文细黑" pitchFamily="2" charset="-122"/>
              </a:rPr>
              <a:t>Alignment with the text on the housing</a:t>
            </a:r>
            <a:endParaRPr lang="zh-CN" altLang="en-US" sz="1200" dirty="0">
              <a:solidFill>
                <a:srgbClr val="000000"/>
              </a:solidFill>
              <a:latin typeface="华文细黑" pitchFamily="2" charset="-122"/>
              <a:ea typeface="华文细黑" pitchFamily="2" charset="-122"/>
            </a:endParaRPr>
          </a:p>
        </p:txBody>
      </p:sp>
      <p:sp>
        <p:nvSpPr>
          <p:cNvPr id="39941" name="Oval 682"/>
          <p:cNvSpPr>
            <a:spLocks noChangeArrowheads="1"/>
          </p:cNvSpPr>
          <p:nvPr/>
        </p:nvSpPr>
        <p:spPr bwMode="auto">
          <a:xfrm>
            <a:off x="1489075" y="2520950"/>
            <a:ext cx="209550" cy="152400"/>
          </a:xfrm>
          <a:prstGeom prst="ellipse">
            <a:avLst/>
          </a:prstGeom>
          <a:noFill/>
          <a:ln w="19050">
            <a:solidFill>
              <a:srgbClr val="FF0000"/>
            </a:solidFill>
            <a:round/>
            <a:headEnd/>
            <a:tailEnd/>
          </a:ln>
        </p:spPr>
        <p:txBody>
          <a:bodyPr/>
          <a:lstStyle/>
          <a:p>
            <a:endParaRPr lang="zh-CN" altLang="en-US"/>
          </a:p>
        </p:txBody>
      </p:sp>
      <p:sp>
        <p:nvSpPr>
          <p:cNvPr id="39942" name="Oval 682"/>
          <p:cNvSpPr>
            <a:spLocks noChangeArrowheads="1"/>
          </p:cNvSpPr>
          <p:nvPr/>
        </p:nvSpPr>
        <p:spPr bwMode="auto">
          <a:xfrm>
            <a:off x="1965325" y="2692400"/>
            <a:ext cx="209550" cy="152400"/>
          </a:xfrm>
          <a:prstGeom prst="ellipse">
            <a:avLst/>
          </a:prstGeom>
          <a:noFill/>
          <a:ln w="19050">
            <a:solidFill>
              <a:srgbClr val="FF0000"/>
            </a:solidFill>
            <a:round/>
            <a:headEnd/>
            <a:tailEnd/>
          </a:ln>
        </p:spPr>
        <p:txBody>
          <a:bodyPr/>
          <a:lstStyle/>
          <a:p>
            <a:endParaRPr lang="zh-CN" altLang="en-US"/>
          </a:p>
        </p:txBody>
      </p:sp>
      <p:sp>
        <p:nvSpPr>
          <p:cNvPr id="39943" name="Oval 682"/>
          <p:cNvSpPr>
            <a:spLocks noChangeArrowheads="1"/>
          </p:cNvSpPr>
          <p:nvPr/>
        </p:nvSpPr>
        <p:spPr bwMode="auto">
          <a:xfrm>
            <a:off x="2022475" y="3321050"/>
            <a:ext cx="209550" cy="152400"/>
          </a:xfrm>
          <a:prstGeom prst="ellipse">
            <a:avLst/>
          </a:prstGeom>
          <a:noFill/>
          <a:ln w="19050">
            <a:solidFill>
              <a:srgbClr val="FF0000"/>
            </a:solidFill>
            <a:round/>
            <a:headEnd/>
            <a:tailEnd/>
          </a:ln>
        </p:spPr>
        <p:txBody>
          <a:bodyPr/>
          <a:lstStyle/>
          <a:p>
            <a:endParaRPr lang="zh-CN" altLang="en-US"/>
          </a:p>
        </p:txBody>
      </p:sp>
      <p:sp>
        <p:nvSpPr>
          <p:cNvPr id="39944" name="Oval 682"/>
          <p:cNvSpPr>
            <a:spLocks noChangeArrowheads="1"/>
          </p:cNvSpPr>
          <p:nvPr/>
        </p:nvSpPr>
        <p:spPr bwMode="auto">
          <a:xfrm>
            <a:off x="1641475" y="3559175"/>
            <a:ext cx="209550" cy="152400"/>
          </a:xfrm>
          <a:prstGeom prst="ellipse">
            <a:avLst/>
          </a:prstGeom>
          <a:noFill/>
          <a:ln w="19050">
            <a:solidFill>
              <a:srgbClr val="FF0000"/>
            </a:solidFill>
            <a:round/>
            <a:headEnd/>
            <a:tailEnd/>
          </a:ln>
        </p:spPr>
        <p:txBody>
          <a:bodyPr/>
          <a:lstStyle/>
          <a:p>
            <a:endParaRPr lang="zh-CN" altLang="en-US"/>
          </a:p>
        </p:txBody>
      </p:sp>
      <p:sp>
        <p:nvSpPr>
          <p:cNvPr id="39945" name="Oval 682"/>
          <p:cNvSpPr>
            <a:spLocks noChangeArrowheads="1"/>
          </p:cNvSpPr>
          <p:nvPr/>
        </p:nvSpPr>
        <p:spPr bwMode="auto">
          <a:xfrm>
            <a:off x="1231900" y="3416300"/>
            <a:ext cx="209550" cy="152400"/>
          </a:xfrm>
          <a:prstGeom prst="ellipse">
            <a:avLst/>
          </a:prstGeom>
          <a:noFill/>
          <a:ln w="19050">
            <a:solidFill>
              <a:srgbClr val="FF0000"/>
            </a:solidFill>
            <a:round/>
            <a:headEnd/>
            <a:tailEnd/>
          </a:ln>
        </p:spPr>
        <p:txBody>
          <a:bodyPr/>
          <a:lstStyle/>
          <a:p>
            <a:endParaRPr lang="zh-CN" altLang="en-US"/>
          </a:p>
        </p:txBody>
      </p:sp>
      <p:sp>
        <p:nvSpPr>
          <p:cNvPr id="39946" name="Oval 682"/>
          <p:cNvSpPr>
            <a:spLocks noChangeArrowheads="1"/>
          </p:cNvSpPr>
          <p:nvPr/>
        </p:nvSpPr>
        <p:spPr bwMode="auto">
          <a:xfrm>
            <a:off x="1098550" y="2768600"/>
            <a:ext cx="209550" cy="152400"/>
          </a:xfrm>
          <a:prstGeom prst="ellipse">
            <a:avLst/>
          </a:prstGeom>
          <a:noFill/>
          <a:ln w="19050">
            <a:solidFill>
              <a:srgbClr val="FF0000"/>
            </a:solidFill>
            <a:round/>
            <a:headEnd/>
            <a:tailEnd/>
          </a:ln>
        </p:spPr>
        <p:txBody>
          <a:bodyPr/>
          <a:lstStyle/>
          <a:p>
            <a:endParaRPr lang="zh-CN" altLang="en-US"/>
          </a:p>
        </p:txBody>
      </p:sp>
      <p:pic>
        <p:nvPicPr>
          <p:cNvPr id="39947" name="Picture 6606"/>
          <p:cNvPicPr>
            <a:picLocks noChangeAspect="1" noChangeArrowheads="1"/>
          </p:cNvPicPr>
          <p:nvPr/>
        </p:nvPicPr>
        <p:blipFill>
          <a:blip r:embed="rId3" cstate="print"/>
          <a:srcRect/>
          <a:stretch>
            <a:fillRect/>
          </a:stretch>
        </p:blipFill>
        <p:spPr bwMode="auto">
          <a:xfrm>
            <a:off x="3168650" y="2025650"/>
            <a:ext cx="2722563" cy="2051050"/>
          </a:xfrm>
          <a:prstGeom prst="rect">
            <a:avLst/>
          </a:prstGeom>
          <a:noFill/>
          <a:ln w="9525">
            <a:noFill/>
            <a:miter lim="800000"/>
            <a:headEnd/>
            <a:tailEnd/>
          </a:ln>
        </p:spPr>
      </p:pic>
      <p:sp>
        <p:nvSpPr>
          <p:cNvPr id="39948" name="AutoShape 499"/>
          <p:cNvSpPr>
            <a:spLocks noChangeArrowheads="1"/>
          </p:cNvSpPr>
          <p:nvPr/>
        </p:nvSpPr>
        <p:spPr bwMode="auto">
          <a:xfrm>
            <a:off x="2952750" y="4508500"/>
            <a:ext cx="2266950" cy="1511300"/>
          </a:xfrm>
          <a:prstGeom prst="wedgeRectCallout">
            <a:avLst>
              <a:gd name="adj1" fmla="val 13810"/>
              <a:gd name="adj2" fmla="val -136769"/>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cs typeface="Calibri" pitchFamily="34" charset="0"/>
              </a:rPr>
              <a:t>2</a:t>
            </a:r>
            <a:r>
              <a:rPr lang="en-US" altLang="zh-CN" sz="1200" dirty="0" smtClean="0">
                <a:solidFill>
                  <a:srgbClr val="000000"/>
                </a:solidFill>
                <a:latin typeface="华文细黑" pitchFamily="2" charset="-122"/>
                <a:ea typeface="华文细黑" pitchFamily="2" charset="-122"/>
                <a:cs typeface="Calibri" pitchFamily="34" charset="0"/>
              </a:rPr>
              <a:t>.</a:t>
            </a:r>
            <a:r>
              <a:rPr lang="zh-CN" altLang="en-US" sz="1200" dirty="0" smtClean="0">
                <a:solidFill>
                  <a:srgbClr val="000000"/>
                </a:solidFill>
                <a:latin typeface="华文细黑" pitchFamily="2" charset="-122"/>
                <a:ea typeface="华文细黑" pitchFamily="2" charset="-122"/>
                <a:cs typeface="Calibri" pitchFamily="34" charset="0"/>
              </a:rPr>
              <a:t> </a:t>
            </a:r>
            <a:r>
              <a:rPr lang="en-US" altLang="zh-CN" sz="1200" dirty="0" smtClean="0">
                <a:solidFill>
                  <a:srgbClr val="000000"/>
                </a:solidFill>
                <a:latin typeface="华文细黑" pitchFamily="2" charset="-122"/>
                <a:ea typeface="华文细黑" pitchFamily="2" charset="-122"/>
                <a:cs typeface="Calibri" pitchFamily="34" charset="0"/>
              </a:rPr>
              <a:t>Pull Female pin through PVC Silicone Fiberglass </a:t>
            </a:r>
            <a:r>
              <a:rPr lang="en-US" altLang="zh-CN" sz="1200" dirty="0" err="1" smtClean="0">
                <a:solidFill>
                  <a:srgbClr val="000000"/>
                </a:solidFill>
                <a:latin typeface="华文细黑" pitchFamily="2" charset="-122"/>
                <a:ea typeface="华文细黑" pitchFamily="2" charset="-122"/>
                <a:cs typeface="Calibri" pitchFamily="34" charset="0"/>
              </a:rPr>
              <a:t>Sleeving</a:t>
            </a:r>
            <a:r>
              <a:rPr lang="en-US" altLang="zh-CN" sz="1200" dirty="0" smtClean="0">
                <a:solidFill>
                  <a:srgbClr val="000000"/>
                </a:solidFill>
                <a:latin typeface="华文细黑" pitchFamily="2" charset="-122"/>
                <a:ea typeface="华文细黑" pitchFamily="2" charset="-122"/>
                <a:cs typeface="Calibri" pitchFamily="34" charset="0"/>
              </a:rPr>
              <a:t> and weld it to the PCB, red pin to A+ and B+, black pin to A- and B-, clean the welding spot and fasten the wires</a:t>
            </a:r>
            <a:endParaRPr lang="zh-CN" altLang="en-US" sz="1200" dirty="0">
              <a:solidFill>
                <a:srgbClr val="000000"/>
              </a:solidFill>
              <a:latin typeface="华文细黑" pitchFamily="2" charset="-122"/>
              <a:ea typeface="华文细黑" pitchFamily="2" charset="-122"/>
              <a:cs typeface="Calibri" pitchFamily="34" charset="0"/>
            </a:endParaRPr>
          </a:p>
        </p:txBody>
      </p:sp>
      <p:sp>
        <p:nvSpPr>
          <p:cNvPr id="39949" name="Oval 682"/>
          <p:cNvSpPr>
            <a:spLocks noChangeArrowheads="1"/>
          </p:cNvSpPr>
          <p:nvPr/>
        </p:nvSpPr>
        <p:spPr bwMode="auto">
          <a:xfrm>
            <a:off x="3816350" y="2997200"/>
            <a:ext cx="1101725" cy="603250"/>
          </a:xfrm>
          <a:prstGeom prst="ellipse">
            <a:avLst/>
          </a:prstGeom>
          <a:noFill/>
          <a:ln w="19050">
            <a:solidFill>
              <a:srgbClr val="FF0000"/>
            </a:solidFill>
            <a:round/>
            <a:headEnd/>
            <a:tailEnd/>
          </a:ln>
        </p:spPr>
        <p:txBody>
          <a:bodyPr/>
          <a:lstStyle/>
          <a:p>
            <a:endParaRPr lang="zh-CN" altLang="en-US"/>
          </a:p>
        </p:txBody>
      </p:sp>
      <p:sp>
        <p:nvSpPr>
          <p:cNvPr id="39950" name="AutoShape 489"/>
          <p:cNvSpPr>
            <a:spLocks noChangeArrowheads="1"/>
          </p:cNvSpPr>
          <p:nvPr/>
        </p:nvSpPr>
        <p:spPr bwMode="auto">
          <a:xfrm rot="-5400000">
            <a:off x="2847975" y="3009900"/>
            <a:ext cx="333375" cy="307975"/>
          </a:xfrm>
          <a:prstGeom prst="down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pic>
        <p:nvPicPr>
          <p:cNvPr id="39951" name="Picture 6607"/>
          <p:cNvPicPr>
            <a:picLocks noChangeAspect="1" noChangeArrowheads="1"/>
          </p:cNvPicPr>
          <p:nvPr/>
        </p:nvPicPr>
        <p:blipFill>
          <a:blip r:embed="rId4" cstate="print"/>
          <a:srcRect/>
          <a:stretch>
            <a:fillRect/>
          </a:stretch>
        </p:blipFill>
        <p:spPr bwMode="auto">
          <a:xfrm>
            <a:off x="6167438" y="2025650"/>
            <a:ext cx="2722562" cy="2051050"/>
          </a:xfrm>
          <a:prstGeom prst="rect">
            <a:avLst/>
          </a:prstGeom>
          <a:noFill/>
          <a:ln w="9525">
            <a:noFill/>
            <a:miter lim="800000"/>
            <a:headEnd/>
            <a:tailEnd/>
          </a:ln>
        </p:spPr>
      </p:pic>
      <p:sp>
        <p:nvSpPr>
          <p:cNvPr id="39952" name="AutoShape 715"/>
          <p:cNvSpPr>
            <a:spLocks noChangeArrowheads="1"/>
          </p:cNvSpPr>
          <p:nvPr/>
        </p:nvSpPr>
        <p:spPr bwMode="auto">
          <a:xfrm>
            <a:off x="6191250" y="4940300"/>
            <a:ext cx="1619250" cy="863600"/>
          </a:xfrm>
          <a:prstGeom prst="wedgeRectCallout">
            <a:avLst>
              <a:gd name="adj1" fmla="val 12583"/>
              <a:gd name="adj2" fmla="val -257131"/>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rPr>
              <a:t>3</a:t>
            </a:r>
            <a:r>
              <a:rPr lang="en-US" altLang="zh-CN" sz="1200" dirty="0" smtClean="0">
                <a:solidFill>
                  <a:srgbClr val="000000"/>
                </a:solidFill>
                <a:latin typeface="华文细黑" pitchFamily="2" charset="-122"/>
                <a:ea typeface="华文细黑" pitchFamily="2" charset="-122"/>
              </a:rPr>
              <a:t>.</a:t>
            </a:r>
            <a:r>
              <a:rPr lang="zh-CN" altLang="en-US" sz="1200" dirty="0" smtClean="0">
                <a:solidFill>
                  <a:srgbClr val="000000"/>
                </a:solidFill>
                <a:latin typeface="华文细黑" pitchFamily="2" charset="-122"/>
                <a:ea typeface="华文细黑" pitchFamily="2" charset="-122"/>
              </a:rPr>
              <a:t> </a:t>
            </a:r>
            <a:r>
              <a:rPr lang="en-US" altLang="zh-CN" sz="1200" dirty="0" smtClean="0">
                <a:solidFill>
                  <a:srgbClr val="000000"/>
                </a:solidFill>
                <a:latin typeface="华文细黑" pitchFamily="2" charset="-122"/>
                <a:ea typeface="华文细黑" pitchFamily="2" charset="-122"/>
              </a:rPr>
              <a:t>Plug the pins, make sure they are plugged in place and </a:t>
            </a:r>
            <a:r>
              <a:rPr lang="en-US" altLang="zh-CN" sz="1200" dirty="0" err="1" smtClean="0">
                <a:solidFill>
                  <a:srgbClr val="000000"/>
                </a:solidFill>
                <a:latin typeface="华文细黑" pitchFamily="2" charset="-122"/>
                <a:ea typeface="华文细黑" pitchFamily="2" charset="-122"/>
              </a:rPr>
              <a:t>tighty</a:t>
            </a:r>
            <a:r>
              <a:rPr lang="en-US" altLang="zh-CN" sz="1200" dirty="0" smtClean="0">
                <a:solidFill>
                  <a:srgbClr val="000000"/>
                </a:solidFill>
                <a:latin typeface="华文细黑" pitchFamily="2" charset="-122"/>
                <a:ea typeface="华文细黑" pitchFamily="2" charset="-122"/>
              </a:rPr>
              <a:t> </a:t>
            </a:r>
            <a:endParaRPr lang="zh-CN" altLang="en-US" sz="1200" dirty="0">
              <a:solidFill>
                <a:srgbClr val="000000"/>
              </a:solidFill>
              <a:latin typeface="华文细黑" pitchFamily="2" charset="-122"/>
              <a:ea typeface="华文细黑" pitchFamily="2" charset="-122"/>
            </a:endParaRPr>
          </a:p>
        </p:txBody>
      </p:sp>
      <p:sp>
        <p:nvSpPr>
          <p:cNvPr id="39953" name="AutoShape 489"/>
          <p:cNvSpPr>
            <a:spLocks noChangeArrowheads="1"/>
          </p:cNvSpPr>
          <p:nvPr/>
        </p:nvSpPr>
        <p:spPr bwMode="auto">
          <a:xfrm rot="-5400000">
            <a:off x="5854700" y="3009900"/>
            <a:ext cx="333375" cy="307975"/>
          </a:xfrm>
          <a:prstGeom prst="down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39954" name="Oval 682"/>
          <p:cNvSpPr>
            <a:spLocks noChangeArrowheads="1"/>
          </p:cNvSpPr>
          <p:nvPr/>
        </p:nvSpPr>
        <p:spPr bwMode="auto">
          <a:xfrm>
            <a:off x="6731000" y="2457450"/>
            <a:ext cx="971550" cy="971550"/>
          </a:xfrm>
          <a:prstGeom prst="ellipse">
            <a:avLst/>
          </a:prstGeom>
          <a:noFill/>
          <a:ln w="19050">
            <a:solidFill>
              <a:srgbClr val="FF0000"/>
            </a:solidFill>
            <a:round/>
            <a:headEnd/>
            <a:tailEnd/>
          </a:ln>
        </p:spPr>
        <p:txBody>
          <a:bodyPr/>
          <a:lstStyle/>
          <a:p>
            <a:endParaRPr lang="zh-CN" altLang="en-US"/>
          </a:p>
        </p:txBody>
      </p:sp>
      <p:sp>
        <p:nvSpPr>
          <p:cNvPr id="39956" name="灯片编号占位符 20"/>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C4B9E289-EEB9-43F3-92F3-20E091E799B9}" type="slidenum">
              <a:rPr lang="zh-CN" altLang="en-US" smtClean="0"/>
              <a:pPr/>
              <a:t>26</a:t>
            </a:fld>
            <a:endParaRPr lang="zh-CN" altLang="en-US" smtClean="0"/>
          </a:p>
        </p:txBody>
      </p:sp>
      <p:sp>
        <p:nvSpPr>
          <p:cNvPr id="21" name="矩形 3"/>
          <p:cNvSpPr>
            <a:spLocks noChangeArrowheads="1"/>
          </p:cNvSpPr>
          <p:nvPr/>
        </p:nvSpPr>
        <p:spPr bwMode="auto">
          <a:xfrm>
            <a:off x="361950" y="1054100"/>
            <a:ext cx="4557401"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Beam angle 15° Spotlight PCB replacement</a:t>
            </a:r>
            <a:endParaRPr lang="en-US" altLang="zh-CN" dirty="0">
              <a:latin typeface="+mn-lt"/>
              <a:ea typeface="华文细黑" pitchFamily="2" charset="-122"/>
            </a:endParaRPr>
          </a:p>
        </p:txBody>
      </p:sp>
      <p:sp>
        <p:nvSpPr>
          <p:cNvPr id="22"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617"/>
          <p:cNvPicPr>
            <a:picLocks noChangeAspect="1" noChangeArrowheads="1"/>
          </p:cNvPicPr>
          <p:nvPr/>
        </p:nvPicPr>
        <p:blipFill>
          <a:blip r:embed="rId2" cstate="print"/>
          <a:srcRect/>
          <a:stretch>
            <a:fillRect/>
          </a:stretch>
        </p:blipFill>
        <p:spPr bwMode="auto">
          <a:xfrm>
            <a:off x="146050" y="2025650"/>
            <a:ext cx="1403350" cy="1395413"/>
          </a:xfrm>
          <a:prstGeom prst="rect">
            <a:avLst/>
          </a:prstGeom>
          <a:noFill/>
          <a:ln w="9525">
            <a:noFill/>
            <a:miter lim="800000"/>
            <a:headEnd/>
            <a:tailEnd/>
          </a:ln>
        </p:spPr>
      </p:pic>
      <p:pic>
        <p:nvPicPr>
          <p:cNvPr id="40964" name="Picture 6645"/>
          <p:cNvPicPr>
            <a:picLocks noChangeAspect="1" noChangeArrowheads="1"/>
          </p:cNvPicPr>
          <p:nvPr/>
        </p:nvPicPr>
        <p:blipFill>
          <a:blip r:embed="rId3" cstate="print"/>
          <a:srcRect/>
          <a:stretch>
            <a:fillRect/>
          </a:stretch>
        </p:blipFill>
        <p:spPr bwMode="auto">
          <a:xfrm>
            <a:off x="146050" y="3968750"/>
            <a:ext cx="1431925" cy="1079500"/>
          </a:xfrm>
          <a:prstGeom prst="rect">
            <a:avLst/>
          </a:prstGeom>
          <a:noFill/>
          <a:ln w="9525">
            <a:noFill/>
            <a:miter lim="800000"/>
            <a:headEnd/>
            <a:tailEnd/>
          </a:ln>
        </p:spPr>
      </p:pic>
      <p:pic>
        <p:nvPicPr>
          <p:cNvPr id="40965" name="Picture 6646"/>
          <p:cNvPicPr>
            <a:picLocks noChangeAspect="1" noChangeArrowheads="1"/>
          </p:cNvPicPr>
          <p:nvPr/>
        </p:nvPicPr>
        <p:blipFill>
          <a:blip r:embed="rId4" cstate="print"/>
          <a:srcRect/>
          <a:stretch>
            <a:fillRect/>
          </a:stretch>
        </p:blipFill>
        <p:spPr bwMode="auto">
          <a:xfrm>
            <a:off x="1981200" y="2673350"/>
            <a:ext cx="2190750" cy="1647825"/>
          </a:xfrm>
          <a:prstGeom prst="rect">
            <a:avLst/>
          </a:prstGeom>
          <a:noFill/>
          <a:ln w="9525">
            <a:noFill/>
            <a:miter lim="800000"/>
            <a:headEnd/>
            <a:tailEnd/>
          </a:ln>
        </p:spPr>
      </p:pic>
      <p:pic>
        <p:nvPicPr>
          <p:cNvPr id="40966" name="Picture 6647"/>
          <p:cNvPicPr>
            <a:picLocks noChangeAspect="1" noChangeArrowheads="1"/>
          </p:cNvPicPr>
          <p:nvPr/>
        </p:nvPicPr>
        <p:blipFill>
          <a:blip r:embed="rId5" cstate="print"/>
          <a:srcRect l="13492" t="-705" r="5026" b="1408"/>
          <a:stretch>
            <a:fillRect/>
          </a:stretch>
        </p:blipFill>
        <p:spPr bwMode="auto">
          <a:xfrm>
            <a:off x="4679950" y="2565400"/>
            <a:ext cx="1943100" cy="1790700"/>
          </a:xfrm>
          <a:prstGeom prst="rect">
            <a:avLst/>
          </a:prstGeom>
          <a:noFill/>
          <a:ln w="9525">
            <a:noFill/>
            <a:miter lim="800000"/>
            <a:headEnd/>
            <a:tailEnd/>
          </a:ln>
        </p:spPr>
      </p:pic>
      <p:pic>
        <p:nvPicPr>
          <p:cNvPr id="40967" name="Picture 6648"/>
          <p:cNvPicPr>
            <a:picLocks noChangeAspect="1" noChangeArrowheads="1"/>
          </p:cNvPicPr>
          <p:nvPr/>
        </p:nvPicPr>
        <p:blipFill>
          <a:blip r:embed="rId6" cstate="print"/>
          <a:srcRect/>
          <a:stretch>
            <a:fillRect/>
          </a:stretch>
        </p:blipFill>
        <p:spPr bwMode="auto">
          <a:xfrm>
            <a:off x="6985000" y="2889250"/>
            <a:ext cx="1905000" cy="1295400"/>
          </a:xfrm>
          <a:prstGeom prst="rect">
            <a:avLst/>
          </a:prstGeom>
          <a:noFill/>
          <a:ln w="9525">
            <a:noFill/>
            <a:miter lim="800000"/>
            <a:headEnd/>
            <a:tailEnd/>
          </a:ln>
        </p:spPr>
      </p:pic>
      <p:sp>
        <p:nvSpPr>
          <p:cNvPr id="10" name="加号 9"/>
          <p:cNvSpPr/>
          <p:nvPr/>
        </p:nvSpPr>
        <p:spPr>
          <a:xfrm>
            <a:off x="577850" y="3429000"/>
            <a:ext cx="539750" cy="5397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969" name="AutoShape 489"/>
          <p:cNvSpPr>
            <a:spLocks noChangeArrowheads="1"/>
          </p:cNvSpPr>
          <p:nvPr/>
        </p:nvSpPr>
        <p:spPr bwMode="auto">
          <a:xfrm rot="-5400000">
            <a:off x="1536700" y="3441700"/>
            <a:ext cx="333375" cy="307975"/>
          </a:xfrm>
          <a:prstGeom prst="down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0970" name="AutoShape 489"/>
          <p:cNvSpPr>
            <a:spLocks noChangeArrowheads="1"/>
          </p:cNvSpPr>
          <p:nvPr/>
        </p:nvSpPr>
        <p:spPr bwMode="auto">
          <a:xfrm rot="-5400000">
            <a:off x="4235450" y="3441700"/>
            <a:ext cx="333375" cy="307975"/>
          </a:xfrm>
          <a:prstGeom prst="down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0971" name="AutoShape 489"/>
          <p:cNvSpPr>
            <a:spLocks noChangeArrowheads="1"/>
          </p:cNvSpPr>
          <p:nvPr/>
        </p:nvSpPr>
        <p:spPr bwMode="auto">
          <a:xfrm rot="-5400000">
            <a:off x="6610350" y="3441700"/>
            <a:ext cx="333375" cy="307975"/>
          </a:xfrm>
          <a:prstGeom prst="down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0972" name="AutoShape 76"/>
          <p:cNvSpPr>
            <a:spLocks noChangeArrowheads="1"/>
          </p:cNvSpPr>
          <p:nvPr/>
        </p:nvSpPr>
        <p:spPr bwMode="auto">
          <a:xfrm>
            <a:off x="1981200" y="4724401"/>
            <a:ext cx="1943100" cy="539750"/>
          </a:xfrm>
          <a:prstGeom prst="wedgeRectCallout">
            <a:avLst>
              <a:gd name="adj1" fmla="val 20477"/>
              <a:gd name="adj2" fmla="val -169556"/>
            </a:avLst>
          </a:prstGeom>
          <a:solidFill>
            <a:srgbClr val="FFFFFF"/>
          </a:solidFill>
          <a:ln w="9525">
            <a:solidFill>
              <a:srgbClr val="FF0000"/>
            </a:solidFill>
            <a:miter lim="800000"/>
            <a:headEnd/>
            <a:tailEnd/>
          </a:ln>
        </p:spPr>
        <p:txBody>
          <a:bodyPr lIns="36576" tIns="27432" rIns="0" bIns="0"/>
          <a:lstStyle/>
          <a:p>
            <a:pPr rtl="1"/>
            <a:r>
              <a:rPr lang="en-US" altLang="zh-CN" sz="1200" dirty="0" smtClean="0">
                <a:solidFill>
                  <a:srgbClr val="000000"/>
                </a:solidFill>
                <a:latin typeface="华文细黑" pitchFamily="2" charset="-122"/>
                <a:ea typeface="华文细黑" pitchFamily="2" charset="-122"/>
              </a:rPr>
              <a:t>1.Fasten the reflectors components to the lights in place</a:t>
            </a:r>
            <a:endParaRPr lang="zh-CN" altLang="en-US" sz="1200" dirty="0">
              <a:solidFill>
                <a:srgbClr val="000000"/>
              </a:solidFill>
              <a:latin typeface="华文细黑" pitchFamily="2" charset="-122"/>
              <a:ea typeface="华文细黑" pitchFamily="2" charset="-122"/>
            </a:endParaRPr>
          </a:p>
        </p:txBody>
      </p:sp>
      <p:sp>
        <p:nvSpPr>
          <p:cNvPr id="40973" name="AutoShape 490"/>
          <p:cNvSpPr>
            <a:spLocks noChangeArrowheads="1"/>
          </p:cNvSpPr>
          <p:nvPr/>
        </p:nvSpPr>
        <p:spPr bwMode="auto">
          <a:xfrm>
            <a:off x="6838950" y="4724400"/>
            <a:ext cx="1727200" cy="1079500"/>
          </a:xfrm>
          <a:prstGeom prst="wedgeRectCallout">
            <a:avLst>
              <a:gd name="adj1" fmla="val 22917"/>
              <a:gd name="adj2" fmla="val -165644"/>
            </a:avLst>
          </a:prstGeom>
          <a:solidFill>
            <a:srgbClr val="FFFFFF"/>
          </a:solidFill>
          <a:ln w="9525">
            <a:solidFill>
              <a:srgbClr val="FF0000"/>
            </a:solidFill>
            <a:miter lim="800000"/>
            <a:headEnd/>
            <a:tailEnd/>
          </a:ln>
        </p:spPr>
        <p:txBody>
          <a:bodyPr lIns="36576" tIns="27432" rIns="0" bIns="0"/>
          <a:lstStyle/>
          <a:p>
            <a:pPr rtl="1"/>
            <a:r>
              <a:rPr lang="en-US" altLang="zh-CN" sz="1200" dirty="0">
                <a:solidFill>
                  <a:srgbClr val="000000"/>
                </a:solidFill>
                <a:latin typeface="华文细黑" pitchFamily="2" charset="-122"/>
                <a:ea typeface="华文细黑" pitchFamily="2" charset="-122"/>
              </a:rPr>
              <a:t>2</a:t>
            </a:r>
            <a:r>
              <a:rPr lang="en-US" altLang="zh-CN" sz="1200" dirty="0" smtClean="0">
                <a:solidFill>
                  <a:srgbClr val="000000"/>
                </a:solidFill>
                <a:latin typeface="华文细黑" pitchFamily="2" charset="-122"/>
                <a:ea typeface="华文细黑" pitchFamily="2" charset="-122"/>
              </a:rPr>
              <a:t>. Fasten the aluminum cover, make sure the LOGO is in alignment with text on the housing</a:t>
            </a:r>
            <a:endParaRPr lang="zh-CN" altLang="en-US" sz="1200" dirty="0">
              <a:solidFill>
                <a:srgbClr val="000000"/>
              </a:solidFill>
              <a:latin typeface="华文细黑" pitchFamily="2" charset="-122"/>
              <a:ea typeface="华文细黑" pitchFamily="2" charset="-122"/>
            </a:endParaRPr>
          </a:p>
        </p:txBody>
      </p:sp>
      <p:sp>
        <p:nvSpPr>
          <p:cNvPr id="40975" name="灯片编号占位符 15"/>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4B7C5598-1F3F-40B9-959F-ED48DA72233D}" type="slidenum">
              <a:rPr lang="zh-CN" altLang="en-US" smtClean="0"/>
              <a:pPr/>
              <a:t>27</a:t>
            </a:fld>
            <a:endParaRPr lang="zh-CN" altLang="en-US" smtClean="0"/>
          </a:p>
        </p:txBody>
      </p:sp>
      <p:sp>
        <p:nvSpPr>
          <p:cNvPr id="17" name="矩形 3"/>
          <p:cNvSpPr>
            <a:spLocks noChangeArrowheads="1"/>
          </p:cNvSpPr>
          <p:nvPr/>
        </p:nvSpPr>
        <p:spPr bwMode="auto">
          <a:xfrm>
            <a:off x="361950" y="1054100"/>
            <a:ext cx="5009448"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Beam angle 80° High bay light PCB replacement</a:t>
            </a:r>
            <a:endParaRPr lang="en-US" altLang="zh-CN" dirty="0">
              <a:latin typeface="+mn-lt"/>
              <a:ea typeface="华文细黑" pitchFamily="2" charset="-122"/>
            </a:endParaRPr>
          </a:p>
        </p:txBody>
      </p:sp>
      <p:sp>
        <p:nvSpPr>
          <p:cNvPr id="18" name="矩形 19"/>
          <p:cNvSpPr>
            <a:spLocks noChangeArrowheads="1"/>
          </p:cNvSpPr>
          <p:nvPr/>
        </p:nvSpPr>
        <p:spPr bwMode="auto">
          <a:xfrm>
            <a:off x="361950" y="5588000"/>
            <a:ext cx="3130550" cy="584775"/>
          </a:xfrm>
          <a:prstGeom prst="rect">
            <a:avLst/>
          </a:prstGeom>
          <a:noFill/>
          <a:ln w="9525">
            <a:noFill/>
            <a:miter lim="800000"/>
            <a:headEnd/>
            <a:tailEnd/>
          </a:ln>
        </p:spPr>
        <p:txBody>
          <a:bodyPr wrap="square">
            <a:spAutoFit/>
          </a:bodyPr>
          <a:lstStyle/>
          <a:p>
            <a:r>
              <a:rPr lang="en-US" altLang="zh-CN" sz="1600" dirty="0" smtClean="0">
                <a:solidFill>
                  <a:srgbClr val="FF0000"/>
                </a:solidFill>
                <a:latin typeface="华文细黑" pitchFamily="2" charset="-122"/>
                <a:ea typeface="华文细黑" pitchFamily="2" charset="-122"/>
              </a:rPr>
              <a:t>TIPS</a:t>
            </a:r>
            <a:r>
              <a:rPr lang="zh-CN" altLang="en-US" sz="1600" dirty="0" smtClean="0">
                <a:solidFill>
                  <a:srgbClr val="FF0000"/>
                </a:solidFill>
                <a:latin typeface="华文细黑" pitchFamily="2" charset="-122"/>
                <a:ea typeface="华文细黑" pitchFamily="2" charset="-122"/>
              </a:rPr>
              <a:t>：</a:t>
            </a:r>
            <a:r>
              <a:rPr lang="en-US" altLang="zh-CN" sz="1600" dirty="0" smtClean="0">
                <a:solidFill>
                  <a:srgbClr val="FF0000"/>
                </a:solidFill>
                <a:latin typeface="华文细黑" pitchFamily="2" charset="-122"/>
                <a:ea typeface="华文细黑" pitchFamily="2" charset="-122"/>
              </a:rPr>
              <a:t>Test  the light while energized after replacement</a:t>
            </a:r>
            <a:endParaRPr lang="zh-CN" altLang="en-US" sz="1600" dirty="0">
              <a:solidFill>
                <a:srgbClr val="FF0000"/>
              </a:solidFill>
            </a:endParaRPr>
          </a:p>
        </p:txBody>
      </p:sp>
      <p:sp>
        <p:nvSpPr>
          <p:cNvPr id="19"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3"/>
          <p:cNvPicPr>
            <a:picLocks noChangeAspect="1" noChangeArrowheads="1"/>
          </p:cNvPicPr>
          <p:nvPr/>
        </p:nvPicPr>
        <p:blipFill>
          <a:blip r:embed="rId3" cstate="print"/>
          <a:srcRect/>
          <a:stretch>
            <a:fillRect/>
          </a:stretch>
        </p:blipFill>
        <p:spPr bwMode="auto">
          <a:xfrm>
            <a:off x="2952750" y="4368800"/>
            <a:ext cx="2181225" cy="1219200"/>
          </a:xfrm>
          <a:prstGeom prst="rect">
            <a:avLst/>
          </a:prstGeom>
          <a:noFill/>
          <a:ln w="9525">
            <a:noFill/>
            <a:miter lim="800000"/>
            <a:headEnd/>
            <a:tailEnd/>
          </a:ln>
        </p:spPr>
      </p:pic>
      <p:pic>
        <p:nvPicPr>
          <p:cNvPr id="41988" name="Picture 24"/>
          <p:cNvPicPr>
            <a:picLocks noChangeAspect="1" noChangeArrowheads="1"/>
          </p:cNvPicPr>
          <p:nvPr/>
        </p:nvPicPr>
        <p:blipFill>
          <a:blip r:embed="rId4" cstate="print"/>
          <a:srcRect/>
          <a:stretch>
            <a:fillRect/>
          </a:stretch>
        </p:blipFill>
        <p:spPr bwMode="auto">
          <a:xfrm>
            <a:off x="2736850" y="1993900"/>
            <a:ext cx="1466850" cy="1104900"/>
          </a:xfrm>
          <a:prstGeom prst="rect">
            <a:avLst/>
          </a:prstGeom>
          <a:noFill/>
          <a:ln w="9525">
            <a:noFill/>
            <a:miter lim="800000"/>
            <a:headEnd/>
            <a:tailEnd/>
          </a:ln>
        </p:spPr>
      </p:pic>
      <p:pic>
        <p:nvPicPr>
          <p:cNvPr id="41989" name="Picture 25"/>
          <p:cNvPicPr>
            <a:picLocks noChangeAspect="1" noChangeArrowheads="1"/>
          </p:cNvPicPr>
          <p:nvPr/>
        </p:nvPicPr>
        <p:blipFill>
          <a:blip r:embed="rId5" cstate="print"/>
          <a:srcRect/>
          <a:stretch>
            <a:fillRect/>
          </a:stretch>
        </p:blipFill>
        <p:spPr bwMode="auto">
          <a:xfrm>
            <a:off x="793750" y="1993900"/>
            <a:ext cx="1552575" cy="1171575"/>
          </a:xfrm>
          <a:prstGeom prst="rect">
            <a:avLst/>
          </a:prstGeom>
          <a:noFill/>
          <a:ln w="9525">
            <a:noFill/>
            <a:miter lim="800000"/>
            <a:headEnd/>
            <a:tailEnd/>
          </a:ln>
        </p:spPr>
      </p:pic>
      <p:pic>
        <p:nvPicPr>
          <p:cNvPr id="41990" name="Picture 36" descr="DSC01345"/>
          <p:cNvPicPr>
            <a:picLocks noChangeAspect="1" noChangeArrowheads="1"/>
          </p:cNvPicPr>
          <p:nvPr/>
        </p:nvPicPr>
        <p:blipFill>
          <a:blip r:embed="rId6" cstate="print"/>
          <a:srcRect/>
          <a:stretch>
            <a:fillRect/>
          </a:stretch>
        </p:blipFill>
        <p:spPr bwMode="auto">
          <a:xfrm>
            <a:off x="4679950" y="1885950"/>
            <a:ext cx="571500" cy="638175"/>
          </a:xfrm>
          <a:prstGeom prst="rect">
            <a:avLst/>
          </a:prstGeom>
          <a:noFill/>
          <a:ln w="9525">
            <a:noFill/>
            <a:miter lim="800000"/>
            <a:headEnd/>
            <a:tailEnd/>
          </a:ln>
        </p:spPr>
      </p:pic>
      <p:pic>
        <p:nvPicPr>
          <p:cNvPr id="41991" name="Picture 37" descr="DSC01347"/>
          <p:cNvPicPr>
            <a:picLocks noChangeAspect="1" noChangeArrowheads="1"/>
          </p:cNvPicPr>
          <p:nvPr/>
        </p:nvPicPr>
        <p:blipFill>
          <a:blip r:embed="rId7" cstate="print"/>
          <a:srcRect/>
          <a:stretch>
            <a:fillRect/>
          </a:stretch>
        </p:blipFill>
        <p:spPr bwMode="auto">
          <a:xfrm>
            <a:off x="4679950" y="2533650"/>
            <a:ext cx="590550" cy="609600"/>
          </a:xfrm>
          <a:prstGeom prst="rect">
            <a:avLst/>
          </a:prstGeom>
          <a:noFill/>
          <a:ln w="9525">
            <a:noFill/>
            <a:miter lim="800000"/>
            <a:headEnd/>
            <a:tailEnd/>
          </a:ln>
        </p:spPr>
      </p:pic>
      <p:pic>
        <p:nvPicPr>
          <p:cNvPr id="41992" name="Picture 38" descr="DSC01487"/>
          <p:cNvPicPr>
            <a:picLocks noChangeAspect="1" noChangeArrowheads="1"/>
          </p:cNvPicPr>
          <p:nvPr/>
        </p:nvPicPr>
        <p:blipFill>
          <a:blip r:embed="rId8" cstate="print"/>
          <a:srcRect/>
          <a:stretch>
            <a:fillRect/>
          </a:stretch>
        </p:blipFill>
        <p:spPr bwMode="auto">
          <a:xfrm>
            <a:off x="5791200" y="2857500"/>
            <a:ext cx="723900" cy="561975"/>
          </a:xfrm>
          <a:prstGeom prst="rect">
            <a:avLst/>
          </a:prstGeom>
          <a:noFill/>
          <a:ln w="9525">
            <a:noFill/>
            <a:miter lim="800000"/>
            <a:headEnd/>
            <a:tailEnd/>
          </a:ln>
        </p:spPr>
      </p:pic>
      <p:pic>
        <p:nvPicPr>
          <p:cNvPr id="41993" name="Picture 39" descr="DSC01486"/>
          <p:cNvPicPr>
            <a:picLocks noChangeAspect="1" noChangeArrowheads="1"/>
          </p:cNvPicPr>
          <p:nvPr/>
        </p:nvPicPr>
        <p:blipFill>
          <a:blip r:embed="rId9" cstate="print"/>
          <a:srcRect/>
          <a:stretch>
            <a:fillRect/>
          </a:stretch>
        </p:blipFill>
        <p:spPr bwMode="auto">
          <a:xfrm>
            <a:off x="5803900" y="1885950"/>
            <a:ext cx="685800" cy="581025"/>
          </a:xfrm>
          <a:prstGeom prst="rect">
            <a:avLst/>
          </a:prstGeom>
          <a:noFill/>
          <a:ln w="9525">
            <a:noFill/>
            <a:miter lim="800000"/>
            <a:headEnd/>
            <a:tailEnd/>
          </a:ln>
        </p:spPr>
      </p:pic>
      <p:pic>
        <p:nvPicPr>
          <p:cNvPr id="41994" name="Picture 40" descr="DSC01354"/>
          <p:cNvPicPr>
            <a:picLocks noChangeAspect="1" noChangeArrowheads="1"/>
          </p:cNvPicPr>
          <p:nvPr/>
        </p:nvPicPr>
        <p:blipFill>
          <a:blip r:embed="rId10" cstate="print"/>
          <a:srcRect/>
          <a:stretch>
            <a:fillRect/>
          </a:stretch>
        </p:blipFill>
        <p:spPr bwMode="auto">
          <a:xfrm>
            <a:off x="5651500" y="4260850"/>
            <a:ext cx="1057275" cy="1171575"/>
          </a:xfrm>
          <a:prstGeom prst="rect">
            <a:avLst/>
          </a:prstGeom>
          <a:noFill/>
          <a:ln w="9525">
            <a:noFill/>
            <a:miter lim="800000"/>
            <a:headEnd/>
            <a:tailEnd/>
          </a:ln>
        </p:spPr>
      </p:pic>
      <p:sp>
        <p:nvSpPr>
          <p:cNvPr id="41995" name="Oval 111"/>
          <p:cNvSpPr>
            <a:spLocks noChangeArrowheads="1"/>
          </p:cNvSpPr>
          <p:nvPr/>
        </p:nvSpPr>
        <p:spPr bwMode="auto">
          <a:xfrm>
            <a:off x="2990850" y="2381250"/>
            <a:ext cx="609600" cy="152400"/>
          </a:xfrm>
          <a:prstGeom prst="ellipse">
            <a:avLst/>
          </a:prstGeom>
          <a:noFill/>
          <a:ln w="9525">
            <a:solidFill>
              <a:srgbClr val="FF0000"/>
            </a:solidFill>
            <a:round/>
            <a:headEnd/>
            <a:tailEnd/>
          </a:ln>
        </p:spPr>
        <p:txBody>
          <a:bodyPr/>
          <a:lstStyle/>
          <a:p>
            <a:endParaRPr lang="zh-CN" altLang="en-US"/>
          </a:p>
        </p:txBody>
      </p:sp>
      <p:sp>
        <p:nvSpPr>
          <p:cNvPr id="41996" name="Oval 112"/>
          <p:cNvSpPr>
            <a:spLocks noChangeArrowheads="1"/>
          </p:cNvSpPr>
          <p:nvPr/>
        </p:nvSpPr>
        <p:spPr bwMode="auto">
          <a:xfrm>
            <a:off x="1285875" y="2241550"/>
            <a:ext cx="695325" cy="231775"/>
          </a:xfrm>
          <a:prstGeom prst="ellipse">
            <a:avLst/>
          </a:prstGeom>
          <a:noFill/>
          <a:ln w="9525">
            <a:solidFill>
              <a:srgbClr val="FF0000"/>
            </a:solidFill>
            <a:round/>
            <a:headEnd/>
            <a:tailEnd/>
          </a:ln>
        </p:spPr>
        <p:txBody>
          <a:bodyPr/>
          <a:lstStyle/>
          <a:p>
            <a:endParaRPr lang="zh-CN" altLang="en-US"/>
          </a:p>
        </p:txBody>
      </p:sp>
      <p:sp>
        <p:nvSpPr>
          <p:cNvPr id="41997" name="AutoShape 119"/>
          <p:cNvSpPr>
            <a:spLocks noChangeArrowheads="1"/>
          </p:cNvSpPr>
          <p:nvPr/>
        </p:nvSpPr>
        <p:spPr bwMode="auto">
          <a:xfrm>
            <a:off x="2413000" y="2425700"/>
            <a:ext cx="266700" cy="304800"/>
          </a:xfrm>
          <a:prstGeom prst="right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1998" name="AutoShape 120"/>
          <p:cNvSpPr>
            <a:spLocks noChangeArrowheads="1"/>
          </p:cNvSpPr>
          <p:nvPr/>
        </p:nvSpPr>
        <p:spPr bwMode="auto">
          <a:xfrm>
            <a:off x="469900" y="3721100"/>
            <a:ext cx="2051050" cy="755650"/>
          </a:xfrm>
          <a:prstGeom prst="wedgeRectCallout">
            <a:avLst>
              <a:gd name="adj1" fmla="val 9824"/>
              <a:gd name="adj2" fmla="val -150954"/>
            </a:avLst>
          </a:prstGeom>
          <a:solidFill>
            <a:srgbClr val="FFFFFF"/>
          </a:solidFill>
          <a:ln w="9525">
            <a:solidFill>
              <a:srgbClr val="FF0000"/>
            </a:solidFill>
            <a:miter lim="800000"/>
            <a:headEnd/>
            <a:tailEnd/>
          </a:ln>
        </p:spPr>
        <p:txBody>
          <a:bodyPr lIns="27432" tIns="18288" rIns="0" bIns="0"/>
          <a:lstStyle/>
          <a:p>
            <a:r>
              <a:rPr lang="en-US" altLang="zh-CN" sz="1200" dirty="0">
                <a:solidFill>
                  <a:srgbClr val="000000"/>
                </a:solidFill>
                <a:latin typeface="华文细黑" pitchFamily="2" charset="-122"/>
                <a:ea typeface="华文细黑" pitchFamily="2" charset="-122"/>
              </a:rPr>
              <a:t>1</a:t>
            </a:r>
            <a:r>
              <a:rPr lang="en-US" altLang="zh-CN" sz="1200" dirty="0" smtClean="0">
                <a:solidFill>
                  <a:srgbClr val="000000"/>
                </a:solidFill>
                <a:latin typeface="华文细黑" pitchFamily="2" charset="-122"/>
                <a:ea typeface="华文细黑" pitchFamily="2" charset="-122"/>
              </a:rPr>
              <a:t>.</a:t>
            </a:r>
            <a:r>
              <a:rPr lang="zh-CN" altLang="en-US" sz="1200" dirty="0" smtClean="0">
                <a:solidFill>
                  <a:srgbClr val="000000"/>
                </a:solidFill>
                <a:latin typeface="华文细黑" pitchFamily="2" charset="-122"/>
                <a:ea typeface="华文细黑" pitchFamily="2" charset="-122"/>
              </a:rPr>
              <a:t> </a:t>
            </a:r>
            <a:r>
              <a:rPr lang="en-US" altLang="zh-CN" sz="1200" dirty="0" smtClean="0">
                <a:solidFill>
                  <a:srgbClr val="000000"/>
                </a:solidFill>
                <a:latin typeface="华文细黑" pitchFamily="2" charset="-122"/>
                <a:ea typeface="华文细黑" pitchFamily="2" charset="-122"/>
              </a:rPr>
              <a:t>Fasten the LED PCBA to the light, pull wires through the holes</a:t>
            </a:r>
            <a:endParaRPr lang="zh-CN" altLang="en-US" sz="1200" dirty="0">
              <a:solidFill>
                <a:srgbClr val="000000"/>
              </a:solidFill>
              <a:latin typeface="华文细黑" pitchFamily="2" charset="-122"/>
              <a:ea typeface="华文细黑" pitchFamily="2" charset="-122"/>
            </a:endParaRPr>
          </a:p>
        </p:txBody>
      </p:sp>
      <p:sp>
        <p:nvSpPr>
          <p:cNvPr id="41999" name="Oval 272"/>
          <p:cNvSpPr>
            <a:spLocks noChangeArrowheads="1"/>
          </p:cNvSpPr>
          <p:nvPr/>
        </p:nvSpPr>
        <p:spPr bwMode="auto">
          <a:xfrm rot="5400000">
            <a:off x="3044825" y="2686050"/>
            <a:ext cx="600075" cy="295275"/>
          </a:xfrm>
          <a:prstGeom prst="ellipse">
            <a:avLst/>
          </a:prstGeom>
          <a:noFill/>
          <a:ln w="9525">
            <a:solidFill>
              <a:srgbClr val="FF0000"/>
            </a:solidFill>
            <a:round/>
            <a:headEnd/>
            <a:tailEnd/>
          </a:ln>
        </p:spPr>
        <p:txBody>
          <a:bodyPr/>
          <a:lstStyle/>
          <a:p>
            <a:endParaRPr lang="zh-CN" altLang="en-US"/>
          </a:p>
        </p:txBody>
      </p:sp>
      <p:sp>
        <p:nvSpPr>
          <p:cNvPr id="42000" name="Oval 273"/>
          <p:cNvSpPr>
            <a:spLocks noChangeArrowheads="1"/>
          </p:cNvSpPr>
          <p:nvPr/>
        </p:nvSpPr>
        <p:spPr bwMode="auto">
          <a:xfrm rot="5400000">
            <a:off x="1344612" y="2846388"/>
            <a:ext cx="657225" cy="247650"/>
          </a:xfrm>
          <a:prstGeom prst="ellipse">
            <a:avLst/>
          </a:prstGeom>
          <a:noFill/>
          <a:ln w="9525">
            <a:solidFill>
              <a:srgbClr val="FF0000"/>
            </a:solidFill>
            <a:round/>
            <a:headEnd/>
            <a:tailEnd/>
          </a:ln>
        </p:spPr>
        <p:txBody>
          <a:bodyPr/>
          <a:lstStyle/>
          <a:p>
            <a:endParaRPr lang="zh-CN" altLang="en-US"/>
          </a:p>
        </p:txBody>
      </p:sp>
      <p:sp>
        <p:nvSpPr>
          <p:cNvPr id="42001" name="AutoShape 119"/>
          <p:cNvSpPr>
            <a:spLocks noChangeArrowheads="1"/>
          </p:cNvSpPr>
          <p:nvPr/>
        </p:nvSpPr>
        <p:spPr bwMode="auto">
          <a:xfrm>
            <a:off x="4248150" y="2419350"/>
            <a:ext cx="266700" cy="304800"/>
          </a:xfrm>
          <a:prstGeom prst="right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2002" name="AutoShape 120"/>
          <p:cNvSpPr>
            <a:spLocks noChangeArrowheads="1"/>
          </p:cNvSpPr>
          <p:nvPr/>
        </p:nvSpPr>
        <p:spPr bwMode="auto">
          <a:xfrm>
            <a:off x="3924300" y="3289300"/>
            <a:ext cx="1403350" cy="679450"/>
          </a:xfrm>
          <a:prstGeom prst="wedgeRectCallout">
            <a:avLst>
              <a:gd name="adj1" fmla="val 35468"/>
              <a:gd name="adj2" fmla="val -100421"/>
            </a:avLst>
          </a:prstGeom>
          <a:solidFill>
            <a:srgbClr val="FFFFFF"/>
          </a:solidFill>
          <a:ln w="9525">
            <a:solidFill>
              <a:srgbClr val="FF0000"/>
            </a:solidFill>
            <a:miter lim="800000"/>
            <a:headEnd/>
            <a:tailEnd/>
          </a:ln>
        </p:spPr>
        <p:txBody>
          <a:bodyPr lIns="27432" tIns="18288" rIns="0" bIns="0"/>
          <a:lstStyle/>
          <a:p>
            <a:r>
              <a:rPr lang="en-US" altLang="zh-CN" sz="1200" dirty="0" smtClean="0">
                <a:solidFill>
                  <a:srgbClr val="000000"/>
                </a:solidFill>
                <a:latin typeface="华文细黑" pitchFamily="2" charset="-122"/>
                <a:ea typeface="华文细黑" pitchFamily="2" charset="-122"/>
              </a:rPr>
              <a:t>2.Fold the insulation PVC in 90</a:t>
            </a:r>
            <a:r>
              <a:rPr lang="en-US" altLang="zh-CN" sz="1200" dirty="0">
                <a:solidFill>
                  <a:srgbClr val="000000"/>
                </a:solidFill>
                <a:latin typeface="华文细黑" pitchFamily="2" charset="-122"/>
                <a:ea typeface="华文细黑" pitchFamily="2" charset="-122"/>
              </a:rPr>
              <a:t>°</a:t>
            </a:r>
            <a:r>
              <a:rPr lang="zh-CN" altLang="en-US" sz="1200" dirty="0">
                <a:solidFill>
                  <a:srgbClr val="000000"/>
                </a:solidFill>
                <a:latin typeface="华文细黑" pitchFamily="2" charset="-122"/>
                <a:ea typeface="华文细黑" pitchFamily="2" charset="-122"/>
              </a:rPr>
              <a:t>；</a:t>
            </a:r>
          </a:p>
        </p:txBody>
      </p:sp>
      <p:sp>
        <p:nvSpPr>
          <p:cNvPr id="42003" name="AutoShape 120"/>
          <p:cNvSpPr>
            <a:spLocks noChangeArrowheads="1"/>
          </p:cNvSpPr>
          <p:nvPr/>
        </p:nvSpPr>
        <p:spPr bwMode="auto">
          <a:xfrm>
            <a:off x="6623050" y="2317751"/>
            <a:ext cx="1187450" cy="571500"/>
          </a:xfrm>
          <a:prstGeom prst="wedgeRectCallout">
            <a:avLst>
              <a:gd name="adj1" fmla="val -73209"/>
              <a:gd name="adj2" fmla="val 72574"/>
            </a:avLst>
          </a:prstGeom>
          <a:solidFill>
            <a:srgbClr val="FFFFFF"/>
          </a:solidFill>
          <a:ln w="9525">
            <a:solidFill>
              <a:srgbClr val="FF0000"/>
            </a:solidFill>
            <a:miter lim="800000"/>
            <a:headEnd/>
            <a:tailEnd/>
          </a:ln>
        </p:spPr>
        <p:txBody>
          <a:bodyPr lIns="27432" tIns="18288" rIns="0" bIns="0"/>
          <a:lstStyle/>
          <a:p>
            <a:r>
              <a:rPr lang="en-US" altLang="zh-CN" sz="1200" dirty="0">
                <a:solidFill>
                  <a:srgbClr val="000000"/>
                </a:solidFill>
                <a:latin typeface="华文细黑" pitchFamily="2" charset="-122"/>
                <a:ea typeface="华文细黑" pitchFamily="2" charset="-122"/>
              </a:rPr>
              <a:t>3</a:t>
            </a:r>
            <a:r>
              <a:rPr lang="en-US" altLang="zh-CN" sz="1200" dirty="0" smtClean="0">
                <a:solidFill>
                  <a:srgbClr val="000000"/>
                </a:solidFill>
                <a:latin typeface="华文细黑" pitchFamily="2" charset="-122"/>
                <a:ea typeface="华文细黑" pitchFamily="2" charset="-122"/>
              </a:rPr>
              <a:t>.</a:t>
            </a:r>
            <a:r>
              <a:rPr lang="zh-CN" altLang="en-US" sz="1200" dirty="0">
                <a:solidFill>
                  <a:srgbClr val="000000"/>
                </a:solidFill>
                <a:latin typeface="华文细黑" pitchFamily="2" charset="-122"/>
                <a:ea typeface="华文细黑" pitchFamily="2" charset="-122"/>
              </a:rPr>
              <a:t> </a:t>
            </a:r>
            <a:r>
              <a:rPr lang="en-US" altLang="zh-CN" sz="1200" dirty="0" smtClean="0">
                <a:solidFill>
                  <a:srgbClr val="000000"/>
                </a:solidFill>
                <a:latin typeface="华文细黑" pitchFamily="2" charset="-122"/>
                <a:ea typeface="华文细黑" pitchFamily="2" charset="-122"/>
              </a:rPr>
              <a:t>Put on washers</a:t>
            </a:r>
            <a:endParaRPr lang="zh-CN" altLang="en-US" sz="1200" dirty="0">
              <a:solidFill>
                <a:srgbClr val="000000"/>
              </a:solidFill>
              <a:latin typeface="华文细黑" pitchFamily="2" charset="-122"/>
              <a:ea typeface="华文细黑" pitchFamily="2" charset="-122"/>
            </a:endParaRPr>
          </a:p>
        </p:txBody>
      </p:sp>
      <p:sp>
        <p:nvSpPr>
          <p:cNvPr id="42004" name="AutoShape 119"/>
          <p:cNvSpPr>
            <a:spLocks noChangeArrowheads="1"/>
          </p:cNvSpPr>
          <p:nvPr/>
        </p:nvSpPr>
        <p:spPr bwMode="auto">
          <a:xfrm>
            <a:off x="5435600" y="2447925"/>
            <a:ext cx="266700" cy="304800"/>
          </a:xfrm>
          <a:prstGeom prst="right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2005" name="AutoShape 119"/>
          <p:cNvSpPr>
            <a:spLocks noChangeArrowheads="1"/>
          </p:cNvSpPr>
          <p:nvPr/>
        </p:nvSpPr>
        <p:spPr bwMode="auto">
          <a:xfrm rot="5400000">
            <a:off x="5994400" y="2514600"/>
            <a:ext cx="266700" cy="304800"/>
          </a:xfrm>
          <a:prstGeom prst="right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2006" name="AutoShape 119"/>
          <p:cNvSpPr>
            <a:spLocks noChangeArrowheads="1"/>
          </p:cNvSpPr>
          <p:nvPr/>
        </p:nvSpPr>
        <p:spPr bwMode="auto">
          <a:xfrm rot="5400000">
            <a:off x="5872162" y="3617913"/>
            <a:ext cx="657225" cy="412750"/>
          </a:xfrm>
          <a:prstGeom prst="rightArrow">
            <a:avLst>
              <a:gd name="adj1" fmla="val 50000"/>
              <a:gd name="adj2" fmla="val 32812"/>
            </a:avLst>
          </a:prstGeom>
          <a:solidFill>
            <a:srgbClr val="FFFF00"/>
          </a:solidFill>
          <a:ln w="9525">
            <a:solidFill>
              <a:srgbClr val="FF0000"/>
            </a:solidFill>
            <a:miter lim="800000"/>
            <a:headEnd/>
            <a:tailEnd/>
          </a:ln>
        </p:spPr>
        <p:txBody>
          <a:bodyPr/>
          <a:lstStyle/>
          <a:p>
            <a:endParaRPr lang="zh-CN" altLang="en-US"/>
          </a:p>
        </p:txBody>
      </p:sp>
      <p:sp>
        <p:nvSpPr>
          <p:cNvPr id="42007" name="AutoShape 119"/>
          <p:cNvSpPr>
            <a:spLocks noChangeArrowheads="1"/>
          </p:cNvSpPr>
          <p:nvPr/>
        </p:nvSpPr>
        <p:spPr bwMode="auto">
          <a:xfrm rot="10800000">
            <a:off x="5276850" y="4800600"/>
            <a:ext cx="266700" cy="304800"/>
          </a:xfrm>
          <a:prstGeom prst="right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2008" name="AutoShape 120"/>
          <p:cNvSpPr>
            <a:spLocks noChangeArrowheads="1"/>
          </p:cNvSpPr>
          <p:nvPr/>
        </p:nvSpPr>
        <p:spPr bwMode="auto">
          <a:xfrm>
            <a:off x="7054850" y="4368800"/>
            <a:ext cx="1619250" cy="914400"/>
          </a:xfrm>
          <a:prstGeom prst="wedgeRectCallout">
            <a:avLst>
              <a:gd name="adj1" fmla="val -102875"/>
              <a:gd name="adj2" fmla="val 36111"/>
            </a:avLst>
          </a:prstGeom>
          <a:solidFill>
            <a:srgbClr val="FFFFFF"/>
          </a:solidFill>
          <a:ln w="9525">
            <a:solidFill>
              <a:srgbClr val="FF0000"/>
            </a:solidFill>
            <a:miter lim="800000"/>
            <a:headEnd/>
            <a:tailEnd/>
          </a:ln>
        </p:spPr>
        <p:txBody>
          <a:bodyPr lIns="27432" tIns="18288" rIns="0" bIns="0"/>
          <a:lstStyle/>
          <a:p>
            <a:pPr rtl="1"/>
            <a:r>
              <a:rPr lang="en-US" altLang="zh-CN" sz="1200" dirty="0">
                <a:solidFill>
                  <a:srgbClr val="000000"/>
                </a:solidFill>
                <a:latin typeface="华文细黑" pitchFamily="2" charset="-122"/>
                <a:ea typeface="华文细黑" pitchFamily="2" charset="-122"/>
              </a:rPr>
              <a:t>4</a:t>
            </a:r>
            <a:r>
              <a:rPr lang="en-US" altLang="zh-CN" sz="1200" dirty="0" smtClean="0">
                <a:solidFill>
                  <a:srgbClr val="000000"/>
                </a:solidFill>
                <a:latin typeface="华文细黑" pitchFamily="2" charset="-122"/>
                <a:ea typeface="华文细黑" pitchFamily="2" charset="-122"/>
              </a:rPr>
              <a:t>.</a:t>
            </a:r>
            <a:r>
              <a:rPr lang="zh-CN" altLang="en-US" sz="1200" dirty="0">
                <a:solidFill>
                  <a:srgbClr val="000000"/>
                </a:solidFill>
                <a:latin typeface="华文细黑" pitchFamily="2" charset="-122"/>
                <a:ea typeface="华文细黑" pitchFamily="2" charset="-122"/>
              </a:rPr>
              <a:t> </a:t>
            </a:r>
            <a:r>
              <a:rPr lang="en-US" altLang="zh-CN" sz="1200" dirty="0" smtClean="0">
                <a:solidFill>
                  <a:srgbClr val="000000"/>
                </a:solidFill>
                <a:latin typeface="华文细黑" pitchFamily="2" charset="-122"/>
                <a:ea typeface="华文细黑" pitchFamily="2" charset="-122"/>
              </a:rPr>
              <a:t>Fasten the LED PCBA to the light with insulation PVC and screws. </a:t>
            </a:r>
            <a:endParaRPr lang="zh-CN" altLang="en-US" sz="1200" dirty="0">
              <a:solidFill>
                <a:srgbClr val="000000"/>
              </a:solidFill>
              <a:latin typeface="华文细黑" pitchFamily="2" charset="-122"/>
              <a:ea typeface="华文细黑" pitchFamily="2" charset="-122"/>
            </a:endParaRPr>
          </a:p>
        </p:txBody>
      </p:sp>
      <p:sp>
        <p:nvSpPr>
          <p:cNvPr id="42010" name="灯片编号占位符 26"/>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A8415040-B956-42CB-AF35-6DBD5EF0C9E9}" type="slidenum">
              <a:rPr lang="zh-CN" altLang="en-US" smtClean="0"/>
              <a:pPr/>
              <a:t>28</a:t>
            </a:fld>
            <a:endParaRPr lang="zh-CN" altLang="en-US" smtClean="0"/>
          </a:p>
        </p:txBody>
      </p:sp>
      <p:sp>
        <p:nvSpPr>
          <p:cNvPr id="27" name="矩形 3"/>
          <p:cNvSpPr>
            <a:spLocks noChangeArrowheads="1"/>
          </p:cNvSpPr>
          <p:nvPr/>
        </p:nvSpPr>
        <p:spPr bwMode="auto">
          <a:xfrm>
            <a:off x="361950" y="1054100"/>
            <a:ext cx="4785284"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Beam angle 180° Floodlight PCB replacement</a:t>
            </a:r>
            <a:endParaRPr lang="en-US" altLang="zh-CN" dirty="0">
              <a:latin typeface="+mn-lt"/>
              <a:ea typeface="华文细黑" pitchFamily="2" charset="-122"/>
            </a:endParaRPr>
          </a:p>
        </p:txBody>
      </p:sp>
      <p:sp>
        <p:nvSpPr>
          <p:cNvPr id="28"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矩形 3"/>
          <p:cNvSpPr>
            <a:spLocks noChangeArrowheads="1"/>
          </p:cNvSpPr>
          <p:nvPr/>
        </p:nvSpPr>
        <p:spPr bwMode="auto">
          <a:xfrm>
            <a:off x="254000" y="946150"/>
            <a:ext cx="1800493"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Explosion Proof</a:t>
            </a:r>
            <a:endParaRPr lang="zh-CN" altLang="en-US" dirty="0">
              <a:latin typeface="+mn-lt"/>
              <a:ea typeface="华文细黑" pitchFamily="2" charset="-122"/>
            </a:endParaRPr>
          </a:p>
        </p:txBody>
      </p:sp>
      <p:pic>
        <p:nvPicPr>
          <p:cNvPr id="12" name="Picture 5"/>
          <p:cNvPicPr>
            <a:picLocks noChangeAspect="1" noChangeArrowheads="1"/>
          </p:cNvPicPr>
          <p:nvPr/>
        </p:nvPicPr>
        <p:blipFill>
          <a:blip r:embed="rId3" cstate="email"/>
          <a:srcRect/>
          <a:stretch>
            <a:fillRect/>
          </a:stretch>
        </p:blipFill>
        <p:spPr bwMode="auto">
          <a:xfrm>
            <a:off x="3600450" y="1377950"/>
            <a:ext cx="1511300" cy="1529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6"/>
          <p:cNvPicPr>
            <a:picLocks noChangeAspect="1" noChangeArrowheads="1"/>
          </p:cNvPicPr>
          <p:nvPr/>
        </p:nvPicPr>
        <p:blipFill>
          <a:blip r:embed="rId4" cstate="email"/>
          <a:srcRect/>
          <a:stretch>
            <a:fillRect/>
          </a:stretch>
        </p:blipFill>
        <p:spPr bwMode="auto">
          <a:xfrm>
            <a:off x="469899" y="1377950"/>
            <a:ext cx="1727201" cy="1562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7"/>
          <p:cNvPicPr>
            <a:picLocks noChangeAspect="1" noChangeArrowheads="1"/>
          </p:cNvPicPr>
          <p:nvPr/>
        </p:nvPicPr>
        <p:blipFill>
          <a:blip r:embed="rId5" cstate="email"/>
          <a:srcRect/>
          <a:stretch>
            <a:fillRect/>
          </a:stretch>
        </p:blipFill>
        <p:spPr bwMode="auto">
          <a:xfrm>
            <a:off x="6407150" y="1377951"/>
            <a:ext cx="1658919" cy="1619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73" name="矩形 3"/>
          <p:cNvSpPr>
            <a:spLocks noChangeArrowheads="1"/>
          </p:cNvSpPr>
          <p:nvPr/>
        </p:nvSpPr>
        <p:spPr bwMode="auto">
          <a:xfrm>
            <a:off x="6623050" y="3213100"/>
            <a:ext cx="1184940"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Floodlight</a:t>
            </a:r>
            <a:endParaRPr lang="zh-CN" altLang="en-US" dirty="0">
              <a:latin typeface="+mn-lt"/>
              <a:ea typeface="华文细黑" pitchFamily="2" charset="-122"/>
            </a:endParaRPr>
          </a:p>
        </p:txBody>
      </p:sp>
      <p:sp>
        <p:nvSpPr>
          <p:cNvPr id="15374" name="矩形 3"/>
          <p:cNvSpPr>
            <a:spLocks noChangeArrowheads="1"/>
          </p:cNvSpPr>
          <p:nvPr/>
        </p:nvSpPr>
        <p:spPr bwMode="auto">
          <a:xfrm>
            <a:off x="793750" y="3321050"/>
            <a:ext cx="1082348"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Spotlight</a:t>
            </a:r>
            <a:endParaRPr lang="zh-CN" altLang="en-US" dirty="0">
              <a:latin typeface="+mn-lt"/>
              <a:ea typeface="华文细黑" pitchFamily="2" charset="-122"/>
            </a:endParaRPr>
          </a:p>
        </p:txBody>
      </p:sp>
      <p:pic>
        <p:nvPicPr>
          <p:cNvPr id="21" name="Picture 2"/>
          <p:cNvPicPr>
            <a:picLocks noChangeAspect="1" noChangeArrowheads="1"/>
          </p:cNvPicPr>
          <p:nvPr/>
        </p:nvPicPr>
        <p:blipFill>
          <a:blip r:embed="rId6" cstate="email"/>
          <a:srcRect/>
          <a:stretch>
            <a:fillRect/>
          </a:stretch>
        </p:blipFill>
        <p:spPr bwMode="auto">
          <a:xfrm>
            <a:off x="3924300" y="4400550"/>
            <a:ext cx="1324339" cy="133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3"/>
          <p:cNvPicPr>
            <a:picLocks noChangeAspect="1" noChangeArrowheads="1"/>
          </p:cNvPicPr>
          <p:nvPr/>
        </p:nvPicPr>
        <p:blipFill>
          <a:blip r:embed="rId7" cstate="email"/>
          <a:srcRect/>
          <a:stretch>
            <a:fillRect/>
          </a:stretch>
        </p:blipFill>
        <p:spPr bwMode="auto">
          <a:xfrm>
            <a:off x="685800" y="4400550"/>
            <a:ext cx="1403350" cy="1396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4"/>
          <p:cNvPicPr>
            <a:picLocks noChangeAspect="1" noChangeArrowheads="1"/>
          </p:cNvPicPr>
          <p:nvPr/>
        </p:nvPicPr>
        <p:blipFill>
          <a:blip r:embed="rId8" cstate="email"/>
          <a:srcRect/>
          <a:stretch>
            <a:fillRect/>
          </a:stretch>
        </p:blipFill>
        <p:spPr bwMode="auto">
          <a:xfrm>
            <a:off x="6623050" y="4400550"/>
            <a:ext cx="1614808" cy="133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381" name="矩形 3"/>
          <p:cNvSpPr>
            <a:spLocks noChangeArrowheads="1"/>
          </p:cNvSpPr>
          <p:nvPr/>
        </p:nvSpPr>
        <p:spPr bwMode="auto">
          <a:xfrm>
            <a:off x="254000" y="3968750"/>
            <a:ext cx="2274982"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Non-explosion Proof</a:t>
            </a:r>
            <a:endParaRPr lang="zh-CN" altLang="en-US" dirty="0">
              <a:latin typeface="+mn-lt"/>
              <a:ea typeface="华文细黑" pitchFamily="2" charset="-122"/>
            </a:endParaRPr>
          </a:p>
        </p:txBody>
      </p:sp>
      <p:sp>
        <p:nvSpPr>
          <p:cNvPr id="15382" name="灯片编号占位符 2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3B1752F0-5BD3-4B94-B4CE-2A561F6B9978}" type="slidenum">
              <a:rPr lang="zh-CN" altLang="en-US" smtClean="0"/>
              <a:pPr/>
              <a:t>2</a:t>
            </a:fld>
            <a:endParaRPr lang="zh-CN" altLang="en-US" smtClean="0"/>
          </a:p>
        </p:txBody>
      </p:sp>
      <p:sp>
        <p:nvSpPr>
          <p:cNvPr id="24" name="矩形 3"/>
          <p:cNvSpPr>
            <a:spLocks noChangeArrowheads="1"/>
          </p:cNvSpPr>
          <p:nvPr/>
        </p:nvSpPr>
        <p:spPr bwMode="auto">
          <a:xfrm>
            <a:off x="793750" y="5911850"/>
            <a:ext cx="1082348"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Spotlight</a:t>
            </a:r>
            <a:endParaRPr lang="zh-CN" altLang="en-US" dirty="0">
              <a:latin typeface="+mn-lt"/>
              <a:ea typeface="华文细黑" pitchFamily="2" charset="-122"/>
            </a:endParaRPr>
          </a:p>
        </p:txBody>
      </p:sp>
      <p:sp>
        <p:nvSpPr>
          <p:cNvPr id="25" name="矩形 3"/>
          <p:cNvSpPr>
            <a:spLocks noChangeArrowheads="1"/>
          </p:cNvSpPr>
          <p:nvPr/>
        </p:nvSpPr>
        <p:spPr bwMode="auto">
          <a:xfrm>
            <a:off x="3708400" y="5911850"/>
            <a:ext cx="1582484"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High bay light</a:t>
            </a:r>
            <a:endParaRPr lang="zh-CN" altLang="en-US" dirty="0">
              <a:latin typeface="+mn-lt"/>
              <a:ea typeface="华文细黑" pitchFamily="2" charset="-122"/>
            </a:endParaRPr>
          </a:p>
        </p:txBody>
      </p:sp>
      <p:sp>
        <p:nvSpPr>
          <p:cNvPr id="26" name="矩形 3"/>
          <p:cNvSpPr>
            <a:spLocks noChangeArrowheads="1"/>
          </p:cNvSpPr>
          <p:nvPr/>
        </p:nvSpPr>
        <p:spPr bwMode="auto">
          <a:xfrm>
            <a:off x="3708400" y="3321050"/>
            <a:ext cx="1582484"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High bay light</a:t>
            </a:r>
            <a:endParaRPr lang="zh-CN" altLang="en-US" dirty="0">
              <a:latin typeface="+mn-lt"/>
              <a:ea typeface="华文细黑" pitchFamily="2" charset="-122"/>
            </a:endParaRPr>
          </a:p>
        </p:txBody>
      </p:sp>
      <p:sp>
        <p:nvSpPr>
          <p:cNvPr id="27" name="矩形 3"/>
          <p:cNvSpPr>
            <a:spLocks noChangeArrowheads="1"/>
          </p:cNvSpPr>
          <p:nvPr/>
        </p:nvSpPr>
        <p:spPr bwMode="auto">
          <a:xfrm>
            <a:off x="6838950" y="5911850"/>
            <a:ext cx="1184940"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Floodlight</a:t>
            </a:r>
            <a:endParaRPr lang="zh-CN" altLang="en-US" dirty="0">
              <a:latin typeface="+mn-lt"/>
              <a:ea typeface="华文细黑" pitchFamily="2" charset="-122"/>
            </a:endParaRPr>
          </a:p>
        </p:txBody>
      </p:sp>
      <p:sp>
        <p:nvSpPr>
          <p:cNvPr id="28" name="标题 1"/>
          <p:cNvSpPr txBox="1">
            <a:spLocks/>
          </p:cNvSpPr>
          <p:nvPr/>
        </p:nvSpPr>
        <p:spPr bwMode="auto">
          <a:xfrm>
            <a:off x="361950" y="190500"/>
            <a:ext cx="1835150" cy="53975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Product</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6369" descr="DSC02388"/>
          <p:cNvPicPr>
            <a:picLocks noChangeAspect="1" noChangeArrowheads="1"/>
          </p:cNvPicPr>
          <p:nvPr/>
        </p:nvPicPr>
        <p:blipFill>
          <a:blip r:embed="rId2" cstate="print"/>
          <a:srcRect/>
          <a:stretch>
            <a:fillRect/>
          </a:stretch>
        </p:blipFill>
        <p:spPr bwMode="auto">
          <a:xfrm>
            <a:off x="254000" y="1809750"/>
            <a:ext cx="2146300" cy="2106613"/>
          </a:xfrm>
          <a:prstGeom prst="rect">
            <a:avLst/>
          </a:prstGeom>
          <a:noFill/>
          <a:ln w="9525">
            <a:noFill/>
            <a:miter lim="800000"/>
            <a:headEnd/>
            <a:tailEnd/>
          </a:ln>
        </p:spPr>
      </p:pic>
      <p:pic>
        <p:nvPicPr>
          <p:cNvPr id="43012" name="Picture 6370" descr="DSC02389"/>
          <p:cNvPicPr>
            <a:picLocks noChangeAspect="1" noChangeArrowheads="1"/>
          </p:cNvPicPr>
          <p:nvPr/>
        </p:nvPicPr>
        <p:blipFill>
          <a:blip r:embed="rId3" cstate="print"/>
          <a:srcRect b="13387"/>
          <a:stretch>
            <a:fillRect/>
          </a:stretch>
        </p:blipFill>
        <p:spPr bwMode="auto">
          <a:xfrm>
            <a:off x="2844800" y="1809750"/>
            <a:ext cx="2159000" cy="2159000"/>
          </a:xfrm>
          <a:prstGeom prst="rect">
            <a:avLst/>
          </a:prstGeom>
          <a:noFill/>
          <a:ln w="9525">
            <a:noFill/>
            <a:miter lim="800000"/>
            <a:headEnd/>
            <a:tailEnd/>
          </a:ln>
        </p:spPr>
      </p:pic>
      <p:sp>
        <p:nvSpPr>
          <p:cNvPr id="43013" name="Oval 273"/>
          <p:cNvSpPr>
            <a:spLocks noChangeArrowheads="1"/>
          </p:cNvSpPr>
          <p:nvPr/>
        </p:nvSpPr>
        <p:spPr bwMode="auto">
          <a:xfrm rot="5400000">
            <a:off x="1009650" y="2025650"/>
            <a:ext cx="647700" cy="1511300"/>
          </a:xfrm>
          <a:prstGeom prst="ellipse">
            <a:avLst/>
          </a:prstGeom>
          <a:noFill/>
          <a:ln w="9525">
            <a:solidFill>
              <a:srgbClr val="FF0000"/>
            </a:solidFill>
            <a:round/>
            <a:headEnd/>
            <a:tailEnd/>
          </a:ln>
        </p:spPr>
        <p:txBody>
          <a:bodyPr/>
          <a:lstStyle/>
          <a:p>
            <a:endParaRPr lang="zh-CN" altLang="en-US"/>
          </a:p>
        </p:txBody>
      </p:sp>
      <p:sp>
        <p:nvSpPr>
          <p:cNvPr id="43014" name="Oval 273"/>
          <p:cNvSpPr>
            <a:spLocks noChangeArrowheads="1"/>
          </p:cNvSpPr>
          <p:nvPr/>
        </p:nvSpPr>
        <p:spPr bwMode="auto">
          <a:xfrm rot="5400000">
            <a:off x="3492500" y="1917700"/>
            <a:ext cx="647700" cy="1511300"/>
          </a:xfrm>
          <a:prstGeom prst="ellipse">
            <a:avLst/>
          </a:prstGeom>
          <a:noFill/>
          <a:ln w="9525">
            <a:solidFill>
              <a:srgbClr val="FF0000"/>
            </a:solidFill>
            <a:round/>
            <a:headEnd/>
            <a:tailEnd/>
          </a:ln>
        </p:spPr>
        <p:txBody>
          <a:bodyPr/>
          <a:lstStyle/>
          <a:p>
            <a:endParaRPr lang="zh-CN" altLang="en-US"/>
          </a:p>
        </p:txBody>
      </p:sp>
      <p:sp>
        <p:nvSpPr>
          <p:cNvPr id="43015" name="AutoShape 167"/>
          <p:cNvSpPr>
            <a:spLocks noChangeArrowheads="1"/>
          </p:cNvSpPr>
          <p:nvPr/>
        </p:nvSpPr>
        <p:spPr bwMode="auto">
          <a:xfrm>
            <a:off x="146050" y="4400550"/>
            <a:ext cx="1943100" cy="1187450"/>
          </a:xfrm>
          <a:prstGeom prst="wedgeRectCallout">
            <a:avLst>
              <a:gd name="adj1" fmla="val 11858"/>
              <a:gd name="adj2" fmla="val -158401"/>
            </a:avLst>
          </a:prstGeom>
          <a:solidFill>
            <a:srgbClr val="FFFFFF"/>
          </a:solidFill>
          <a:ln w="9525">
            <a:solidFill>
              <a:srgbClr val="FF0000"/>
            </a:solidFill>
            <a:miter lim="800000"/>
            <a:headEnd/>
            <a:tailEnd/>
          </a:ln>
        </p:spPr>
        <p:txBody>
          <a:bodyPr lIns="27432" tIns="18288" rIns="0" bIns="0"/>
          <a:lstStyle/>
          <a:p>
            <a:pPr rtl="1"/>
            <a:r>
              <a:rPr lang="en-US" altLang="zh-CN" sz="1200" dirty="0">
                <a:solidFill>
                  <a:srgbClr val="000000"/>
                </a:solidFill>
                <a:latin typeface="华文细黑" pitchFamily="2" charset="-122"/>
                <a:ea typeface="华文细黑" pitchFamily="2" charset="-122"/>
              </a:rPr>
              <a:t>1</a:t>
            </a:r>
            <a:r>
              <a:rPr lang="en-US" altLang="zh-CN" sz="1200" dirty="0" smtClean="0">
                <a:solidFill>
                  <a:srgbClr val="000000"/>
                </a:solidFill>
                <a:latin typeface="华文细黑" pitchFamily="2" charset="-122"/>
                <a:ea typeface="华文细黑" pitchFamily="2" charset="-122"/>
              </a:rPr>
              <a:t>. Pull terminal wires through PVC Silicone Fiberglass </a:t>
            </a:r>
            <a:r>
              <a:rPr lang="en-US" altLang="zh-CN" sz="1200" dirty="0" err="1" smtClean="0">
                <a:solidFill>
                  <a:srgbClr val="000000"/>
                </a:solidFill>
                <a:latin typeface="华文细黑" pitchFamily="2" charset="-122"/>
                <a:ea typeface="华文细黑" pitchFamily="2" charset="-122"/>
              </a:rPr>
              <a:t>Sleeving</a:t>
            </a:r>
            <a:r>
              <a:rPr lang="en-US" altLang="zh-CN" sz="1200" dirty="0" smtClean="0">
                <a:solidFill>
                  <a:srgbClr val="000000"/>
                </a:solidFill>
                <a:latin typeface="华文细黑" pitchFamily="2" charset="-122"/>
                <a:ea typeface="华文细黑" pitchFamily="2" charset="-122"/>
              </a:rPr>
              <a:t> and out of the wire holes, weld them to the PCB, red pin to "+", black pin to "-"</a:t>
            </a:r>
            <a:endParaRPr lang="zh-CN" altLang="en-US" sz="1200" dirty="0">
              <a:solidFill>
                <a:srgbClr val="000000"/>
              </a:solidFill>
              <a:latin typeface="华文细黑" pitchFamily="2" charset="-122"/>
              <a:ea typeface="华文细黑" pitchFamily="2" charset="-122"/>
            </a:endParaRPr>
          </a:p>
        </p:txBody>
      </p:sp>
      <p:sp>
        <p:nvSpPr>
          <p:cNvPr id="43016" name="AutoShape 167"/>
          <p:cNvSpPr>
            <a:spLocks noChangeArrowheads="1"/>
          </p:cNvSpPr>
          <p:nvPr/>
        </p:nvSpPr>
        <p:spPr bwMode="auto">
          <a:xfrm>
            <a:off x="2736850" y="4400550"/>
            <a:ext cx="1943100" cy="1187450"/>
          </a:xfrm>
          <a:prstGeom prst="wedgeRectCallout">
            <a:avLst>
              <a:gd name="adj1" fmla="val 5719"/>
              <a:gd name="adj2" fmla="val -167255"/>
            </a:avLst>
          </a:prstGeom>
          <a:solidFill>
            <a:srgbClr val="FFFFFF"/>
          </a:solidFill>
          <a:ln w="9525">
            <a:solidFill>
              <a:srgbClr val="FF0000"/>
            </a:solidFill>
            <a:miter lim="800000"/>
            <a:headEnd/>
            <a:tailEnd/>
          </a:ln>
        </p:spPr>
        <p:txBody>
          <a:bodyPr lIns="27432" tIns="18288" rIns="0" bIns="0"/>
          <a:lstStyle/>
          <a:p>
            <a:pPr rtl="1"/>
            <a:r>
              <a:rPr lang="en-US" altLang="zh-CN" sz="1200" dirty="0">
                <a:solidFill>
                  <a:srgbClr val="000000"/>
                </a:solidFill>
                <a:latin typeface="华文细黑" pitchFamily="2" charset="-122"/>
                <a:ea typeface="华文细黑" pitchFamily="2" charset="-122"/>
              </a:rPr>
              <a:t>2</a:t>
            </a:r>
            <a:r>
              <a:rPr lang="en-US" altLang="zh-CN" sz="1200" dirty="0" smtClean="0">
                <a:solidFill>
                  <a:srgbClr val="000000"/>
                </a:solidFill>
                <a:latin typeface="华文细黑" pitchFamily="2" charset="-122"/>
                <a:ea typeface="华文细黑" pitchFamily="2" charset="-122"/>
              </a:rPr>
              <a:t>. Pull terminal wires through PVC Silicone Fiberglass </a:t>
            </a:r>
            <a:r>
              <a:rPr lang="en-US" altLang="zh-CN" sz="1200" dirty="0" err="1" smtClean="0">
                <a:solidFill>
                  <a:srgbClr val="000000"/>
                </a:solidFill>
                <a:latin typeface="华文细黑" pitchFamily="2" charset="-122"/>
                <a:ea typeface="华文细黑" pitchFamily="2" charset="-122"/>
              </a:rPr>
              <a:t>Sleeving</a:t>
            </a:r>
            <a:r>
              <a:rPr lang="en-US" altLang="zh-CN" sz="1200" dirty="0" smtClean="0">
                <a:solidFill>
                  <a:srgbClr val="000000"/>
                </a:solidFill>
                <a:latin typeface="华文细黑" pitchFamily="2" charset="-122"/>
                <a:ea typeface="华文细黑" pitchFamily="2" charset="-122"/>
              </a:rPr>
              <a:t> and out of the wire holes, weld them to the PCB, red pin to "+", black pin to "-"</a:t>
            </a:r>
            <a:endParaRPr lang="zh-CN" altLang="en-US" sz="1200" dirty="0">
              <a:solidFill>
                <a:srgbClr val="000000"/>
              </a:solidFill>
              <a:latin typeface="华文细黑" pitchFamily="2" charset="-122"/>
              <a:ea typeface="华文细黑" pitchFamily="2" charset="-122"/>
            </a:endParaRPr>
          </a:p>
        </p:txBody>
      </p:sp>
      <p:pic>
        <p:nvPicPr>
          <p:cNvPr id="43017" name="Picture 521"/>
          <p:cNvPicPr>
            <a:picLocks noChangeAspect="1" noChangeArrowheads="1"/>
          </p:cNvPicPr>
          <p:nvPr/>
        </p:nvPicPr>
        <p:blipFill>
          <a:blip r:embed="rId4" cstate="print"/>
          <a:srcRect/>
          <a:stretch>
            <a:fillRect/>
          </a:stretch>
        </p:blipFill>
        <p:spPr bwMode="auto">
          <a:xfrm>
            <a:off x="5543550" y="1917700"/>
            <a:ext cx="3346450" cy="1876425"/>
          </a:xfrm>
          <a:prstGeom prst="rect">
            <a:avLst/>
          </a:prstGeom>
          <a:noFill/>
          <a:ln w="9525">
            <a:noFill/>
            <a:miter lim="800000"/>
            <a:headEnd/>
            <a:tailEnd/>
          </a:ln>
        </p:spPr>
      </p:pic>
      <p:sp>
        <p:nvSpPr>
          <p:cNvPr id="13" name="加号 12"/>
          <p:cNvSpPr/>
          <p:nvPr/>
        </p:nvSpPr>
        <p:spPr>
          <a:xfrm>
            <a:off x="2413000" y="2673350"/>
            <a:ext cx="431800" cy="431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019" name="AutoShape 489"/>
          <p:cNvSpPr>
            <a:spLocks noChangeArrowheads="1"/>
          </p:cNvSpPr>
          <p:nvPr/>
        </p:nvSpPr>
        <p:spPr bwMode="auto">
          <a:xfrm rot="-5400000">
            <a:off x="5110957" y="2782093"/>
            <a:ext cx="323850" cy="322263"/>
          </a:xfrm>
          <a:prstGeom prst="downArrow">
            <a:avLst>
              <a:gd name="adj1" fmla="val 50000"/>
              <a:gd name="adj2" fmla="val 25000"/>
            </a:avLst>
          </a:prstGeom>
          <a:solidFill>
            <a:srgbClr val="FFFF00"/>
          </a:solidFill>
          <a:ln w="9525">
            <a:solidFill>
              <a:srgbClr val="FF0000"/>
            </a:solidFill>
            <a:miter lim="800000"/>
            <a:headEnd/>
            <a:tailEnd/>
          </a:ln>
        </p:spPr>
        <p:txBody>
          <a:bodyPr/>
          <a:lstStyle/>
          <a:p>
            <a:endParaRPr lang="zh-CN" altLang="en-US"/>
          </a:p>
        </p:txBody>
      </p:sp>
      <p:sp>
        <p:nvSpPr>
          <p:cNvPr id="43020" name="AutoShape 167"/>
          <p:cNvSpPr>
            <a:spLocks noChangeArrowheads="1"/>
          </p:cNvSpPr>
          <p:nvPr/>
        </p:nvSpPr>
        <p:spPr bwMode="auto">
          <a:xfrm>
            <a:off x="5543550" y="4076700"/>
            <a:ext cx="3022600" cy="1079500"/>
          </a:xfrm>
          <a:prstGeom prst="wedgeRectCallout">
            <a:avLst>
              <a:gd name="adj1" fmla="val 8230"/>
              <a:gd name="adj2" fmla="val -144498"/>
            </a:avLst>
          </a:prstGeom>
          <a:solidFill>
            <a:srgbClr val="FFFFFF"/>
          </a:solidFill>
          <a:ln w="9525">
            <a:solidFill>
              <a:srgbClr val="FF0000"/>
            </a:solidFill>
            <a:miter lim="800000"/>
            <a:headEnd/>
            <a:tailEnd/>
          </a:ln>
        </p:spPr>
        <p:txBody>
          <a:bodyPr lIns="27432" tIns="18288" rIns="0" bIns="0"/>
          <a:lstStyle/>
          <a:p>
            <a:pPr rtl="1"/>
            <a:r>
              <a:rPr lang="en-US" altLang="zh-CN" sz="1200" dirty="0">
                <a:solidFill>
                  <a:srgbClr val="000000"/>
                </a:solidFill>
                <a:latin typeface="华文细黑" pitchFamily="2" charset="-122"/>
                <a:ea typeface="华文细黑" pitchFamily="2" charset="-122"/>
              </a:rPr>
              <a:t>3</a:t>
            </a:r>
            <a:r>
              <a:rPr lang="en-US" altLang="zh-CN" sz="1200" dirty="0" smtClean="0">
                <a:solidFill>
                  <a:srgbClr val="000000"/>
                </a:solidFill>
                <a:latin typeface="华文细黑" pitchFamily="2" charset="-122"/>
                <a:ea typeface="华文细黑" pitchFamily="2" charset="-122"/>
              </a:rPr>
              <a:t>. Plug power supply male and PCB  female, secure both input and </a:t>
            </a:r>
            <a:r>
              <a:rPr lang="en-US" altLang="zh-CN" sz="1200" dirty="0" err="1" smtClean="0">
                <a:solidFill>
                  <a:srgbClr val="000000"/>
                </a:solidFill>
                <a:latin typeface="华文细黑" pitchFamily="2" charset="-122"/>
                <a:ea typeface="华文细黑" pitchFamily="2" charset="-122"/>
              </a:rPr>
              <a:t>ouput</a:t>
            </a:r>
            <a:r>
              <a:rPr lang="en-US" altLang="zh-CN" sz="1200" dirty="0" smtClean="0">
                <a:solidFill>
                  <a:srgbClr val="000000"/>
                </a:solidFill>
                <a:latin typeface="华文细黑" pitchFamily="2" charset="-122"/>
                <a:ea typeface="华文细黑" pitchFamily="2" charset="-122"/>
              </a:rPr>
              <a:t> wires with ties</a:t>
            </a:r>
            <a:endParaRPr lang="en-US" altLang="zh-CN" sz="1200" dirty="0">
              <a:solidFill>
                <a:srgbClr val="000000"/>
              </a:solidFill>
              <a:latin typeface="华文细黑" pitchFamily="2" charset="-122"/>
              <a:ea typeface="华文细黑" pitchFamily="2" charset="-122"/>
            </a:endParaRPr>
          </a:p>
          <a:p>
            <a:pPr rtl="1"/>
            <a:r>
              <a:rPr lang="en-US" altLang="zh-CN" sz="1200" dirty="0">
                <a:solidFill>
                  <a:srgbClr val="000000"/>
                </a:solidFill>
                <a:latin typeface="华文细黑" pitchFamily="2" charset="-122"/>
                <a:ea typeface="华文细黑" pitchFamily="2" charset="-122"/>
              </a:rPr>
              <a:t>4</a:t>
            </a:r>
            <a:r>
              <a:rPr lang="en-US" altLang="zh-CN" sz="1200" dirty="0" smtClean="0">
                <a:solidFill>
                  <a:srgbClr val="000000"/>
                </a:solidFill>
                <a:latin typeface="华文细黑" pitchFamily="2" charset="-122"/>
                <a:ea typeface="华文细黑" pitchFamily="2" charset="-122"/>
              </a:rPr>
              <a:t>.</a:t>
            </a:r>
            <a:r>
              <a:rPr lang="zh-CN" altLang="en-US" sz="1200" dirty="0" smtClean="0">
                <a:solidFill>
                  <a:srgbClr val="000000"/>
                </a:solidFill>
                <a:latin typeface="华文细黑" pitchFamily="2" charset="-122"/>
                <a:ea typeface="华文细黑" pitchFamily="2" charset="-122"/>
              </a:rPr>
              <a:t> </a:t>
            </a:r>
            <a:r>
              <a:rPr lang="en-US" altLang="zh-CN" sz="1200" dirty="0" smtClean="0">
                <a:solidFill>
                  <a:srgbClr val="000000"/>
                </a:solidFill>
                <a:latin typeface="华文细黑" pitchFamily="2" charset="-122"/>
                <a:ea typeface="华文细黑" pitchFamily="2" charset="-122"/>
              </a:rPr>
              <a:t>Put washers on screws and install the reflecting plate</a:t>
            </a:r>
            <a:endParaRPr lang="zh-CN" altLang="en-US" sz="1200" dirty="0">
              <a:solidFill>
                <a:srgbClr val="000000"/>
              </a:solidFill>
              <a:latin typeface="华文细黑" pitchFamily="2" charset="-122"/>
              <a:ea typeface="华文细黑" pitchFamily="2" charset="-122"/>
            </a:endParaRPr>
          </a:p>
        </p:txBody>
      </p:sp>
      <p:pic>
        <p:nvPicPr>
          <p:cNvPr id="43021" name="Picture 168" descr="DSC01506"/>
          <p:cNvPicPr>
            <a:picLocks noChangeAspect="1" noChangeArrowheads="1"/>
          </p:cNvPicPr>
          <p:nvPr/>
        </p:nvPicPr>
        <p:blipFill>
          <a:blip r:embed="rId5" cstate="print"/>
          <a:srcRect/>
          <a:stretch>
            <a:fillRect/>
          </a:stretch>
        </p:blipFill>
        <p:spPr bwMode="auto">
          <a:xfrm>
            <a:off x="7918450" y="1377950"/>
            <a:ext cx="904875" cy="419100"/>
          </a:xfrm>
          <a:prstGeom prst="rect">
            <a:avLst/>
          </a:prstGeom>
          <a:noFill/>
          <a:ln w="9525">
            <a:noFill/>
            <a:miter lim="800000"/>
            <a:headEnd/>
            <a:tailEnd/>
          </a:ln>
        </p:spPr>
      </p:pic>
      <p:sp>
        <p:nvSpPr>
          <p:cNvPr id="17" name="加号 16"/>
          <p:cNvSpPr/>
          <p:nvPr/>
        </p:nvSpPr>
        <p:spPr>
          <a:xfrm>
            <a:off x="7378700" y="1377950"/>
            <a:ext cx="431800" cy="431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024" name="灯片编号占位符 17"/>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028BCAB3-D01E-472B-AE53-5E855F21C970}" type="slidenum">
              <a:rPr lang="zh-CN" altLang="en-US" smtClean="0"/>
              <a:pPr/>
              <a:t>29</a:t>
            </a:fld>
            <a:endParaRPr lang="zh-CN" altLang="en-US" smtClean="0"/>
          </a:p>
        </p:txBody>
      </p:sp>
      <p:sp>
        <p:nvSpPr>
          <p:cNvPr id="18" name="矩形 3"/>
          <p:cNvSpPr>
            <a:spLocks noChangeArrowheads="1"/>
          </p:cNvSpPr>
          <p:nvPr/>
        </p:nvSpPr>
        <p:spPr bwMode="auto">
          <a:xfrm>
            <a:off x="361950" y="1054100"/>
            <a:ext cx="4785284"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Beam angle 180° Floodlight PCB replacement</a:t>
            </a:r>
            <a:endParaRPr lang="en-US" altLang="zh-CN" dirty="0">
              <a:latin typeface="+mn-lt"/>
              <a:ea typeface="华文细黑" pitchFamily="2" charset="-122"/>
            </a:endParaRPr>
          </a:p>
        </p:txBody>
      </p:sp>
      <p:sp>
        <p:nvSpPr>
          <p:cNvPr id="19"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p:cNvSpPr>
            <a:spLocks noChangeArrowheads="1"/>
          </p:cNvSpPr>
          <p:nvPr/>
        </p:nvSpPr>
        <p:spPr bwMode="auto">
          <a:xfrm>
            <a:off x="361950" y="1054100"/>
            <a:ext cx="4623382" cy="369332"/>
          </a:xfrm>
          <a:prstGeom prst="rect">
            <a:avLst/>
          </a:prstGeom>
          <a:noFill/>
          <a:ln w="9525">
            <a:noFill/>
            <a:miter lim="800000"/>
            <a:headEnd/>
            <a:tailEnd/>
          </a:ln>
        </p:spPr>
        <p:txBody>
          <a:bodyPr wrap="none">
            <a:spAutoFit/>
          </a:bodyPr>
          <a:lstStyle/>
          <a:p>
            <a:r>
              <a:rPr lang="en-US" altLang="zh-CN" dirty="0" smtClean="0">
                <a:latin typeface="+mn-lt"/>
                <a:ea typeface="华文细黑" pitchFamily="2" charset="-122"/>
              </a:rPr>
              <a:t>Beam angle180°floodlight PCB replacement</a:t>
            </a:r>
            <a:endParaRPr lang="en-US" altLang="zh-CN" dirty="0">
              <a:latin typeface="+mn-lt"/>
              <a:ea typeface="华文细黑" pitchFamily="2" charset="-122"/>
            </a:endParaRPr>
          </a:p>
        </p:txBody>
      </p:sp>
      <p:pic>
        <p:nvPicPr>
          <p:cNvPr id="44035" name="Picture 30" descr="DSC01518"/>
          <p:cNvPicPr>
            <a:picLocks noChangeAspect="1" noChangeArrowheads="1"/>
          </p:cNvPicPr>
          <p:nvPr/>
        </p:nvPicPr>
        <p:blipFill>
          <a:blip r:embed="rId2" cstate="print"/>
          <a:srcRect/>
          <a:stretch>
            <a:fillRect/>
          </a:stretch>
        </p:blipFill>
        <p:spPr bwMode="auto">
          <a:xfrm>
            <a:off x="5575300" y="1809750"/>
            <a:ext cx="2019300" cy="3600450"/>
          </a:xfrm>
          <a:prstGeom prst="rect">
            <a:avLst/>
          </a:prstGeom>
          <a:noFill/>
          <a:ln w="9525">
            <a:noFill/>
            <a:miter lim="800000"/>
            <a:headEnd/>
            <a:tailEnd/>
          </a:ln>
        </p:spPr>
      </p:pic>
      <p:pic>
        <p:nvPicPr>
          <p:cNvPr id="44036" name="Picture 139" descr="DSC01414"/>
          <p:cNvPicPr>
            <a:picLocks noChangeAspect="1" noChangeArrowheads="1"/>
          </p:cNvPicPr>
          <p:nvPr/>
        </p:nvPicPr>
        <p:blipFill>
          <a:blip r:embed="rId3" cstate="print"/>
          <a:srcRect l="16667" t="-2359" r="24867" b="5188"/>
          <a:stretch>
            <a:fillRect/>
          </a:stretch>
        </p:blipFill>
        <p:spPr bwMode="auto">
          <a:xfrm>
            <a:off x="1365250" y="1917700"/>
            <a:ext cx="3022600" cy="2827338"/>
          </a:xfrm>
          <a:prstGeom prst="rect">
            <a:avLst/>
          </a:prstGeom>
          <a:noFill/>
          <a:ln w="9525">
            <a:noFill/>
            <a:miter lim="800000"/>
            <a:headEnd/>
            <a:tailEnd/>
          </a:ln>
        </p:spPr>
      </p:pic>
      <p:sp>
        <p:nvSpPr>
          <p:cNvPr id="44037" name="AutoShape 141"/>
          <p:cNvSpPr>
            <a:spLocks noChangeArrowheads="1"/>
          </p:cNvSpPr>
          <p:nvPr/>
        </p:nvSpPr>
        <p:spPr bwMode="auto">
          <a:xfrm>
            <a:off x="1581150" y="5048250"/>
            <a:ext cx="2374900" cy="863600"/>
          </a:xfrm>
          <a:prstGeom prst="wedgeRectCallout">
            <a:avLst>
              <a:gd name="adj1" fmla="val 2685"/>
              <a:gd name="adj2" fmla="val -184171"/>
            </a:avLst>
          </a:prstGeom>
          <a:solidFill>
            <a:srgbClr val="FFFFFF"/>
          </a:solidFill>
          <a:ln w="9525">
            <a:solidFill>
              <a:srgbClr val="FF0000"/>
            </a:solidFill>
            <a:miter lim="800000"/>
            <a:headEnd/>
            <a:tailEnd/>
          </a:ln>
        </p:spPr>
        <p:txBody>
          <a:bodyPr lIns="27432" tIns="18288" rIns="0" bIns="0"/>
          <a:lstStyle/>
          <a:p>
            <a:r>
              <a:rPr lang="en-US" altLang="zh-CN" sz="1200" dirty="0">
                <a:solidFill>
                  <a:srgbClr val="000000"/>
                </a:solidFill>
                <a:latin typeface="华文细黑" pitchFamily="2" charset="-122"/>
                <a:ea typeface="华文细黑" pitchFamily="2" charset="-122"/>
              </a:rPr>
              <a:t>1</a:t>
            </a:r>
            <a:r>
              <a:rPr lang="en-US" altLang="zh-CN" sz="1200" dirty="0" smtClean="0">
                <a:solidFill>
                  <a:srgbClr val="000000"/>
                </a:solidFill>
                <a:latin typeface="华文细黑" pitchFamily="2" charset="-122"/>
                <a:ea typeface="华文细黑" pitchFamily="2" charset="-122"/>
              </a:rPr>
              <a:t>. Fasten the aluminum cover, make sure the LOGO is in alignment with text on the housing</a:t>
            </a:r>
            <a:r>
              <a:rPr lang="zh-CN" altLang="en-US" sz="1200" dirty="0" smtClean="0">
                <a:solidFill>
                  <a:srgbClr val="000000"/>
                </a:solidFill>
                <a:latin typeface="华文细黑" pitchFamily="2" charset="-122"/>
                <a:ea typeface="华文细黑" pitchFamily="2" charset="-122"/>
              </a:rPr>
              <a:t>；</a:t>
            </a:r>
            <a:endParaRPr lang="zh-CN" altLang="en-US" sz="1200" dirty="0">
              <a:solidFill>
                <a:srgbClr val="000000"/>
              </a:solidFill>
              <a:latin typeface="华文细黑" pitchFamily="2" charset="-122"/>
              <a:ea typeface="华文细黑" pitchFamily="2" charset="-122"/>
            </a:endParaRPr>
          </a:p>
        </p:txBody>
      </p:sp>
      <p:sp>
        <p:nvSpPr>
          <p:cNvPr id="18" name="等于号 17"/>
          <p:cNvSpPr/>
          <p:nvPr/>
        </p:nvSpPr>
        <p:spPr>
          <a:xfrm>
            <a:off x="4603750" y="3105150"/>
            <a:ext cx="755650" cy="7556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44040" name="灯片编号占位符 8"/>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8B587B92-6D0B-4DDB-8F83-FB99056A5F1E}" type="slidenum">
              <a:rPr lang="zh-CN" altLang="en-US" smtClean="0"/>
              <a:pPr/>
              <a:t>30</a:t>
            </a:fld>
            <a:endParaRPr lang="zh-CN" altLang="en-US" smtClean="0"/>
          </a:p>
        </p:txBody>
      </p:sp>
      <p:sp>
        <p:nvSpPr>
          <p:cNvPr id="10" name="矩形 19"/>
          <p:cNvSpPr>
            <a:spLocks noChangeArrowheads="1"/>
          </p:cNvSpPr>
          <p:nvPr/>
        </p:nvSpPr>
        <p:spPr bwMode="auto">
          <a:xfrm>
            <a:off x="5759450" y="5588000"/>
            <a:ext cx="3130550" cy="584775"/>
          </a:xfrm>
          <a:prstGeom prst="rect">
            <a:avLst/>
          </a:prstGeom>
          <a:noFill/>
          <a:ln w="9525">
            <a:noFill/>
            <a:miter lim="800000"/>
            <a:headEnd/>
            <a:tailEnd/>
          </a:ln>
        </p:spPr>
        <p:txBody>
          <a:bodyPr wrap="square">
            <a:spAutoFit/>
          </a:bodyPr>
          <a:lstStyle/>
          <a:p>
            <a:r>
              <a:rPr lang="en-US" altLang="zh-CN" sz="1600" dirty="0" smtClean="0">
                <a:solidFill>
                  <a:srgbClr val="FF0000"/>
                </a:solidFill>
                <a:latin typeface="华文细黑" pitchFamily="2" charset="-122"/>
                <a:ea typeface="华文细黑" pitchFamily="2" charset="-122"/>
              </a:rPr>
              <a:t>TIPS</a:t>
            </a:r>
            <a:r>
              <a:rPr lang="zh-CN" altLang="en-US" sz="1600" dirty="0" smtClean="0">
                <a:solidFill>
                  <a:srgbClr val="FF0000"/>
                </a:solidFill>
                <a:latin typeface="华文细黑" pitchFamily="2" charset="-122"/>
                <a:ea typeface="华文细黑" pitchFamily="2" charset="-122"/>
              </a:rPr>
              <a:t>：</a:t>
            </a:r>
            <a:r>
              <a:rPr lang="en-US" altLang="zh-CN" sz="1600" dirty="0" smtClean="0">
                <a:solidFill>
                  <a:srgbClr val="FF0000"/>
                </a:solidFill>
                <a:latin typeface="华文细黑" pitchFamily="2" charset="-122"/>
                <a:ea typeface="华文细黑" pitchFamily="2" charset="-122"/>
              </a:rPr>
              <a:t>Test  the light while energized after replacement</a:t>
            </a:r>
            <a:endParaRPr lang="zh-CN" altLang="en-US" sz="1600" dirty="0">
              <a:solidFill>
                <a:srgbClr val="FF0000"/>
              </a:solidFill>
            </a:endParaRPr>
          </a:p>
        </p:txBody>
      </p:sp>
      <p:sp>
        <p:nvSpPr>
          <p:cNvPr id="11"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srcRect/>
          <a:stretch>
            <a:fillRect/>
          </a:stretch>
        </p:blipFill>
        <p:spPr bwMode="auto">
          <a:xfrm>
            <a:off x="650875" y="2673350"/>
            <a:ext cx="3670300" cy="33718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5061" name="Oval 175"/>
          <p:cNvSpPr>
            <a:spLocks noChangeArrowheads="1"/>
          </p:cNvSpPr>
          <p:nvPr/>
        </p:nvSpPr>
        <p:spPr bwMode="auto">
          <a:xfrm>
            <a:off x="2162175" y="4724400"/>
            <a:ext cx="755650" cy="539750"/>
          </a:xfrm>
          <a:prstGeom prst="ellipse">
            <a:avLst/>
          </a:prstGeom>
          <a:noFill/>
          <a:ln w="28575">
            <a:solidFill>
              <a:srgbClr val="FF0000"/>
            </a:solidFill>
            <a:round/>
            <a:headEnd/>
            <a:tailEnd/>
          </a:ln>
        </p:spPr>
        <p:txBody>
          <a:bodyPr/>
          <a:lstStyle/>
          <a:p>
            <a:endParaRPr lang="zh-CN" altLang="en-US"/>
          </a:p>
        </p:txBody>
      </p:sp>
      <p:cxnSp>
        <p:nvCxnSpPr>
          <p:cNvPr id="16" name="直接箭头连接符 15"/>
          <p:cNvCxnSpPr>
            <a:stCxn id="45061" idx="6"/>
          </p:cNvCxnSpPr>
          <p:nvPr/>
        </p:nvCxnSpPr>
        <p:spPr>
          <a:xfrm>
            <a:off x="2917825" y="4994275"/>
            <a:ext cx="1835150" cy="5937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3" name="矩形 3"/>
          <p:cNvSpPr>
            <a:spLocks noChangeArrowheads="1"/>
          </p:cNvSpPr>
          <p:nvPr/>
        </p:nvSpPr>
        <p:spPr bwMode="auto">
          <a:xfrm>
            <a:off x="4429125" y="5588000"/>
            <a:ext cx="1920719" cy="369332"/>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 voltage</a:t>
            </a:r>
            <a:endParaRPr lang="en-US" altLang="zh-CN" b="1" dirty="0">
              <a:solidFill>
                <a:srgbClr val="FF0000"/>
              </a:solidFill>
              <a:latin typeface="华文细黑" pitchFamily="2" charset="-122"/>
              <a:ea typeface="华文细黑" pitchFamily="2" charset="-122"/>
            </a:endParaRPr>
          </a:p>
        </p:txBody>
      </p:sp>
      <p:pic>
        <p:nvPicPr>
          <p:cNvPr id="20" name="Picture 2"/>
          <p:cNvPicPr>
            <a:picLocks noChangeAspect="1" noChangeArrowheads="1"/>
          </p:cNvPicPr>
          <p:nvPr/>
        </p:nvPicPr>
        <p:blipFill>
          <a:blip r:embed="rId3" cstate="print"/>
          <a:srcRect/>
          <a:stretch>
            <a:fillRect/>
          </a:stretch>
        </p:blipFill>
        <p:spPr bwMode="auto">
          <a:xfrm>
            <a:off x="4860925" y="2781300"/>
            <a:ext cx="3705225" cy="22669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5065" name="Oval 175"/>
          <p:cNvSpPr>
            <a:spLocks noChangeArrowheads="1"/>
          </p:cNvSpPr>
          <p:nvPr/>
        </p:nvSpPr>
        <p:spPr bwMode="auto">
          <a:xfrm>
            <a:off x="5219700" y="3321050"/>
            <a:ext cx="1079500" cy="863600"/>
          </a:xfrm>
          <a:prstGeom prst="ellipse">
            <a:avLst/>
          </a:prstGeom>
          <a:noFill/>
          <a:ln w="28575">
            <a:solidFill>
              <a:srgbClr val="FF0000"/>
            </a:solidFill>
            <a:round/>
            <a:headEnd/>
            <a:tailEnd/>
          </a:ln>
        </p:spPr>
        <p:txBody>
          <a:bodyPr/>
          <a:lstStyle/>
          <a:p>
            <a:endParaRPr lang="zh-CN" altLang="en-US"/>
          </a:p>
        </p:txBody>
      </p:sp>
      <p:cxnSp>
        <p:nvCxnSpPr>
          <p:cNvPr id="23" name="直接箭头连接符 22"/>
          <p:cNvCxnSpPr>
            <a:stCxn id="45065" idx="4"/>
          </p:cNvCxnSpPr>
          <p:nvPr/>
        </p:nvCxnSpPr>
        <p:spPr>
          <a:xfrm rot="5400000">
            <a:off x="4679949" y="4508501"/>
            <a:ext cx="1403352" cy="755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067" name="矩形 3"/>
          <p:cNvSpPr>
            <a:spLocks noChangeArrowheads="1"/>
          </p:cNvSpPr>
          <p:nvPr/>
        </p:nvSpPr>
        <p:spPr bwMode="auto">
          <a:xfrm>
            <a:off x="793750" y="6127750"/>
            <a:ext cx="3090911" cy="338554"/>
          </a:xfrm>
          <a:prstGeom prst="rect">
            <a:avLst/>
          </a:prstGeom>
          <a:noFill/>
          <a:ln w="9525">
            <a:noFill/>
            <a:miter lim="800000"/>
            <a:headEnd/>
            <a:tailEnd/>
          </a:ln>
        </p:spPr>
        <p:txBody>
          <a:bodyPr wrap="none">
            <a:spAutoFit/>
          </a:bodyPr>
          <a:lstStyle/>
          <a:p>
            <a:r>
              <a:rPr lang="en-US" altLang="zh-CN" sz="1600" b="1" dirty="0" smtClean="0">
                <a:latin typeface="华文细黑" pitchFamily="2" charset="-122"/>
                <a:ea typeface="华文细黑" pitchFamily="2" charset="-122"/>
              </a:rPr>
              <a:t>Power supply PCBA Input End</a:t>
            </a:r>
            <a:endParaRPr lang="en-US" altLang="zh-CN" sz="1600" b="1" dirty="0">
              <a:latin typeface="华文细黑" pitchFamily="2" charset="-122"/>
              <a:ea typeface="华文细黑" pitchFamily="2" charset="-122"/>
            </a:endParaRPr>
          </a:p>
        </p:txBody>
      </p:sp>
      <p:sp>
        <p:nvSpPr>
          <p:cNvPr id="45070" name="灯片编号占位符 14"/>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EDA667E1-40B9-439D-B2CB-BB185673E63C}" type="slidenum">
              <a:rPr lang="zh-CN" altLang="en-US" smtClean="0"/>
              <a:pPr/>
              <a:t>31</a:t>
            </a:fld>
            <a:endParaRPr lang="zh-CN" altLang="en-US" smtClean="0"/>
          </a:p>
        </p:txBody>
      </p:sp>
      <p:sp>
        <p:nvSpPr>
          <p:cNvPr id="15" name="矩形 5"/>
          <p:cNvSpPr>
            <a:spLocks noChangeArrowheads="1"/>
          </p:cNvSpPr>
          <p:nvPr/>
        </p:nvSpPr>
        <p:spPr bwMode="auto">
          <a:xfrm>
            <a:off x="361950" y="1377950"/>
            <a:ext cx="8636000" cy="923330"/>
          </a:xfrm>
          <a:prstGeom prst="rect">
            <a:avLst/>
          </a:prstGeom>
          <a:noFill/>
          <a:ln w="9525">
            <a:noFill/>
            <a:miter lim="800000"/>
            <a:headEnd/>
            <a:tailEnd/>
          </a:ln>
        </p:spPr>
        <p:txBody>
          <a:bodyPr wrap="square">
            <a:spAutoFit/>
          </a:bodyPr>
          <a:lstStyle/>
          <a:p>
            <a:r>
              <a:rPr lang="en-US" altLang="zh-CN" dirty="0">
                <a:latin typeface="+mn-lt"/>
                <a:ea typeface="华文细黑" pitchFamily="2" charset="-122"/>
              </a:rPr>
              <a:t>A</a:t>
            </a:r>
            <a:r>
              <a:rPr lang="en-US" altLang="zh-CN" dirty="0" smtClean="0">
                <a:latin typeface="+mn-lt"/>
                <a:ea typeface="华文细黑" pitchFamily="2" charset="-122"/>
              </a:rPr>
              <a:t>. Diagnosis: no voltage in 1 one of the power supply PCB</a:t>
            </a:r>
            <a:endParaRPr lang="zh-CN" altLang="en-US" dirty="0">
              <a:latin typeface="+mn-lt"/>
              <a:ea typeface="华文细黑" pitchFamily="2" charset="-122"/>
            </a:endParaRPr>
          </a:p>
          <a:p>
            <a:r>
              <a:rPr lang="en-US" altLang="zh-CN" dirty="0" smtClean="0">
                <a:latin typeface="+mn-lt"/>
                <a:ea typeface="华文细黑" pitchFamily="2" charset="-122"/>
              </a:rPr>
              <a:t>Correction</a:t>
            </a:r>
            <a:r>
              <a:rPr lang="zh-CN" altLang="en-US" dirty="0" smtClean="0">
                <a:latin typeface="+mn-lt"/>
                <a:ea typeface="华文细黑" pitchFamily="2" charset="-122"/>
              </a:rPr>
              <a:t>：</a:t>
            </a:r>
            <a:r>
              <a:rPr lang="en-US" altLang="zh-CN" dirty="0" smtClean="0">
                <a:latin typeface="+mn-lt"/>
                <a:ea typeface="华文细黑" pitchFamily="2" charset="-122"/>
              </a:rPr>
              <a:t> Set </a:t>
            </a:r>
            <a:r>
              <a:rPr lang="en-US" altLang="zh-CN" dirty="0" err="1" smtClean="0">
                <a:latin typeface="+mn-lt"/>
                <a:ea typeface="华文细黑" pitchFamily="2" charset="-122"/>
              </a:rPr>
              <a:t>multimeter</a:t>
            </a:r>
            <a:r>
              <a:rPr lang="en-US" altLang="zh-CN" dirty="0" smtClean="0">
                <a:latin typeface="+mn-lt"/>
                <a:ea typeface="华文细黑" pitchFamily="2" charset="-122"/>
              </a:rPr>
              <a:t> to AC 750V, test the input voltage at PSB, on which LEDs are not working; and test the output voltage at power supply PCBA (DC 200V)</a:t>
            </a:r>
            <a:endParaRPr lang="en-US" altLang="zh-CN" dirty="0">
              <a:latin typeface="+mn-lt"/>
              <a:ea typeface="华文细黑" pitchFamily="2" charset="-122"/>
            </a:endParaRPr>
          </a:p>
        </p:txBody>
      </p:sp>
      <p:sp>
        <p:nvSpPr>
          <p:cNvPr id="17"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8" name="矩形 3"/>
          <p:cNvSpPr>
            <a:spLocks noChangeArrowheads="1"/>
          </p:cNvSpPr>
          <p:nvPr/>
        </p:nvSpPr>
        <p:spPr bwMode="auto">
          <a:xfrm>
            <a:off x="5219700" y="5156200"/>
            <a:ext cx="3249608" cy="338554"/>
          </a:xfrm>
          <a:prstGeom prst="rect">
            <a:avLst/>
          </a:prstGeom>
          <a:noFill/>
          <a:ln w="9525">
            <a:noFill/>
            <a:miter lim="800000"/>
            <a:headEnd/>
            <a:tailEnd/>
          </a:ln>
        </p:spPr>
        <p:txBody>
          <a:bodyPr wrap="none">
            <a:spAutoFit/>
          </a:bodyPr>
          <a:lstStyle/>
          <a:p>
            <a:r>
              <a:rPr lang="en-US" altLang="zh-CN" sz="1600" b="1" dirty="0" smtClean="0">
                <a:latin typeface="华文细黑" pitchFamily="2" charset="-122"/>
                <a:ea typeface="华文细黑" pitchFamily="2" charset="-122"/>
              </a:rPr>
              <a:t>Power supply PCBA output End</a:t>
            </a:r>
            <a:endParaRPr lang="en-US" altLang="zh-CN" sz="1600" b="1" dirty="0">
              <a:latin typeface="华文细黑" pitchFamily="2" charset="-122"/>
              <a:ea typeface="华文细黑" pitchFamily="2" charset="-122"/>
            </a:endParaRPr>
          </a:p>
        </p:txBody>
      </p:sp>
      <p:sp>
        <p:nvSpPr>
          <p:cNvPr id="19" name="矩形 3"/>
          <p:cNvSpPr>
            <a:spLocks noChangeArrowheads="1"/>
          </p:cNvSpPr>
          <p:nvPr/>
        </p:nvSpPr>
        <p:spPr bwMode="auto">
          <a:xfrm>
            <a:off x="361950" y="946150"/>
            <a:ext cx="2931315" cy="369332"/>
          </a:xfrm>
          <a:prstGeom prst="rect">
            <a:avLst/>
          </a:prstGeom>
          <a:noFill/>
          <a:ln w="9525">
            <a:noFill/>
            <a:miter lim="800000"/>
            <a:headEnd/>
            <a:tailEnd/>
          </a:ln>
        </p:spPr>
        <p:txBody>
          <a:bodyPr wrap="none">
            <a:spAutoFit/>
          </a:bodyPr>
          <a:lstStyle/>
          <a:p>
            <a:r>
              <a:rPr lang="en-US" altLang="zh-CN" b="1" dirty="0" smtClean="0">
                <a:latin typeface="+mn-lt"/>
                <a:ea typeface="华文细黑" pitchFamily="2" charset="-122"/>
              </a:rPr>
              <a:t>4. Part of LEDs stop working</a:t>
            </a:r>
            <a:endParaRPr lang="en-US" altLang="zh-CN" b="1" dirty="0">
              <a:latin typeface="+mn-lt"/>
              <a:ea typeface="华文细黑"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srcRect r="59212"/>
          <a:stretch>
            <a:fillRect/>
          </a:stretch>
        </p:blipFill>
        <p:spPr bwMode="auto">
          <a:xfrm>
            <a:off x="5327650" y="3321050"/>
            <a:ext cx="1511300" cy="22669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7" name="Picture 2"/>
          <p:cNvPicPr>
            <a:picLocks noChangeAspect="1" noChangeArrowheads="1"/>
          </p:cNvPicPr>
          <p:nvPr/>
        </p:nvPicPr>
        <p:blipFill>
          <a:blip r:embed="rId3" cstate="print"/>
          <a:srcRect/>
          <a:stretch>
            <a:fillRect/>
          </a:stretch>
        </p:blipFill>
        <p:spPr bwMode="auto">
          <a:xfrm>
            <a:off x="577850" y="2781300"/>
            <a:ext cx="3670300" cy="33623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6086" name="Oval 175"/>
          <p:cNvSpPr>
            <a:spLocks noChangeArrowheads="1"/>
          </p:cNvSpPr>
          <p:nvPr/>
        </p:nvSpPr>
        <p:spPr bwMode="auto">
          <a:xfrm>
            <a:off x="1981200" y="5156200"/>
            <a:ext cx="755650" cy="539750"/>
          </a:xfrm>
          <a:prstGeom prst="ellipse">
            <a:avLst/>
          </a:prstGeom>
          <a:noFill/>
          <a:ln w="28575">
            <a:solidFill>
              <a:srgbClr val="FF0000"/>
            </a:solidFill>
            <a:round/>
            <a:headEnd/>
            <a:tailEnd/>
          </a:ln>
        </p:spPr>
        <p:txBody>
          <a:bodyPr/>
          <a:lstStyle/>
          <a:p>
            <a:endParaRPr lang="zh-CN" altLang="en-US"/>
          </a:p>
        </p:txBody>
      </p:sp>
      <p:cxnSp>
        <p:nvCxnSpPr>
          <p:cNvPr id="16" name="直接箭头连接符 15"/>
          <p:cNvCxnSpPr>
            <a:stCxn id="46086" idx="6"/>
          </p:cNvCxnSpPr>
          <p:nvPr/>
        </p:nvCxnSpPr>
        <p:spPr>
          <a:xfrm flipV="1">
            <a:off x="2736850" y="4508500"/>
            <a:ext cx="3130550" cy="917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88" name="矩形 3"/>
          <p:cNvSpPr>
            <a:spLocks noChangeArrowheads="1"/>
          </p:cNvSpPr>
          <p:nvPr/>
        </p:nvSpPr>
        <p:spPr bwMode="auto">
          <a:xfrm>
            <a:off x="4178300" y="4171950"/>
            <a:ext cx="1085554" cy="646331"/>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a:t>
            </a:r>
          </a:p>
          <a:p>
            <a:r>
              <a:rPr lang="en-US" altLang="zh-CN" b="1" dirty="0" smtClean="0">
                <a:solidFill>
                  <a:srgbClr val="FF0000"/>
                </a:solidFill>
                <a:latin typeface="华文细黑" pitchFamily="2" charset="-122"/>
                <a:ea typeface="华文细黑" pitchFamily="2" charset="-122"/>
              </a:rPr>
              <a:t>Voltage</a:t>
            </a:r>
            <a:endParaRPr lang="en-US" altLang="zh-CN" b="1" dirty="0">
              <a:solidFill>
                <a:srgbClr val="FF0000"/>
              </a:solidFill>
              <a:latin typeface="华文细黑" pitchFamily="2" charset="-122"/>
              <a:ea typeface="华文细黑" pitchFamily="2" charset="-122"/>
            </a:endParaRPr>
          </a:p>
        </p:txBody>
      </p:sp>
      <p:sp>
        <p:nvSpPr>
          <p:cNvPr id="46089" name="Oval 175"/>
          <p:cNvSpPr>
            <a:spLocks noChangeArrowheads="1"/>
          </p:cNvSpPr>
          <p:nvPr/>
        </p:nvSpPr>
        <p:spPr bwMode="auto">
          <a:xfrm>
            <a:off x="1981200" y="2997200"/>
            <a:ext cx="647700" cy="539750"/>
          </a:xfrm>
          <a:prstGeom prst="ellipse">
            <a:avLst/>
          </a:prstGeom>
          <a:noFill/>
          <a:ln w="28575">
            <a:solidFill>
              <a:srgbClr val="FF0000"/>
            </a:solidFill>
            <a:round/>
            <a:headEnd/>
            <a:tailEnd/>
          </a:ln>
        </p:spPr>
        <p:txBody>
          <a:bodyPr/>
          <a:lstStyle/>
          <a:p>
            <a:endParaRPr lang="zh-CN" altLang="en-US"/>
          </a:p>
        </p:txBody>
      </p:sp>
      <p:cxnSp>
        <p:nvCxnSpPr>
          <p:cNvPr id="23" name="直接箭头连接符 22"/>
          <p:cNvCxnSpPr>
            <a:stCxn id="46089" idx="4"/>
          </p:cNvCxnSpPr>
          <p:nvPr/>
        </p:nvCxnSpPr>
        <p:spPr>
          <a:xfrm rot="16200000" flipH="1">
            <a:off x="3708400" y="2133600"/>
            <a:ext cx="755650" cy="3562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91" name="Oval 175"/>
          <p:cNvSpPr>
            <a:spLocks noChangeArrowheads="1"/>
          </p:cNvSpPr>
          <p:nvPr/>
        </p:nvSpPr>
        <p:spPr bwMode="auto">
          <a:xfrm>
            <a:off x="5543550" y="3860800"/>
            <a:ext cx="1187450" cy="863600"/>
          </a:xfrm>
          <a:prstGeom prst="ellipse">
            <a:avLst/>
          </a:prstGeom>
          <a:noFill/>
          <a:ln w="28575">
            <a:solidFill>
              <a:srgbClr val="FF0000"/>
            </a:solidFill>
            <a:round/>
            <a:headEnd/>
            <a:tailEnd/>
          </a:ln>
        </p:spPr>
        <p:txBody>
          <a:bodyPr/>
          <a:lstStyle/>
          <a:p>
            <a:endParaRPr lang="zh-CN" altLang="en-US"/>
          </a:p>
        </p:txBody>
      </p:sp>
      <p:sp>
        <p:nvSpPr>
          <p:cNvPr id="46093" name="灯片编号占位符 1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2B40E98F-6D30-4DA4-A6E6-A8BEFEE7AE03}" type="slidenum">
              <a:rPr lang="zh-CN" altLang="en-US" smtClean="0"/>
              <a:pPr/>
              <a:t>32</a:t>
            </a:fld>
            <a:endParaRPr lang="zh-CN" altLang="en-US" smtClean="0"/>
          </a:p>
        </p:txBody>
      </p:sp>
      <p:sp>
        <p:nvSpPr>
          <p:cNvPr id="14" name="矩形 6"/>
          <p:cNvSpPr>
            <a:spLocks noChangeArrowheads="1"/>
          </p:cNvSpPr>
          <p:nvPr/>
        </p:nvSpPr>
        <p:spPr bwMode="auto">
          <a:xfrm>
            <a:off x="361950" y="1270000"/>
            <a:ext cx="8420100" cy="923330"/>
          </a:xfrm>
          <a:prstGeom prst="rect">
            <a:avLst/>
          </a:prstGeom>
          <a:noFill/>
          <a:ln w="9525">
            <a:noFill/>
            <a:miter lim="800000"/>
            <a:headEnd/>
            <a:tailEnd/>
          </a:ln>
        </p:spPr>
        <p:txBody>
          <a:bodyPr>
            <a:spAutoFit/>
          </a:bodyPr>
          <a:lstStyle/>
          <a:p>
            <a:r>
              <a:rPr lang="en-US" altLang="zh-CN" dirty="0">
                <a:latin typeface="+mn-lt"/>
                <a:ea typeface="华文细黑" pitchFamily="2" charset="-122"/>
              </a:rPr>
              <a:t>B</a:t>
            </a:r>
            <a:r>
              <a:rPr lang="zh-CN" altLang="en-US" dirty="0" smtClean="0">
                <a:latin typeface="+mn-lt"/>
                <a:ea typeface="华文细黑" pitchFamily="2" charset="-122"/>
              </a:rPr>
              <a:t>、</a:t>
            </a:r>
            <a:r>
              <a:rPr lang="en-US" altLang="zh-CN" dirty="0" smtClean="0">
                <a:latin typeface="+mn-lt"/>
                <a:ea typeface="华文细黑" pitchFamily="2" charset="-122"/>
              </a:rPr>
              <a:t> Diagnosis:</a:t>
            </a:r>
            <a:r>
              <a:rPr lang="en-US" altLang="zh-CN" dirty="0" smtClean="0">
                <a:solidFill>
                  <a:srgbClr val="000000"/>
                </a:solidFill>
                <a:latin typeface="+mn-lt"/>
                <a:ea typeface="华文细黑" pitchFamily="2" charset="-122"/>
              </a:rPr>
              <a:t> LED PCBA malfunction</a:t>
            </a:r>
            <a:endParaRPr lang="en-US" altLang="zh-CN" dirty="0" smtClean="0">
              <a:latin typeface="+mn-lt"/>
              <a:ea typeface="华文细黑" pitchFamily="2" charset="-122"/>
            </a:endParaRPr>
          </a:p>
          <a:p>
            <a:r>
              <a:rPr lang="en-US" altLang="zh-CN" dirty="0" smtClean="0">
                <a:latin typeface="+mn-lt"/>
                <a:ea typeface="华文细黑" pitchFamily="2" charset="-122"/>
              </a:rPr>
              <a:t>Correction: Set </a:t>
            </a:r>
            <a:r>
              <a:rPr lang="en-US" altLang="zh-CN" dirty="0" err="1" smtClean="0">
                <a:latin typeface="+mn-lt"/>
                <a:ea typeface="华文细黑" pitchFamily="2" charset="-122"/>
              </a:rPr>
              <a:t>multimeter</a:t>
            </a:r>
            <a:r>
              <a:rPr lang="en-US" altLang="zh-CN" dirty="0" smtClean="0">
                <a:latin typeface="+mn-lt"/>
                <a:ea typeface="华文细黑" pitchFamily="2" charset="-122"/>
              </a:rPr>
              <a:t> to DC 200V, test the input voltage of the broken LEDs, replace the LED PCBA if the voltage is normal</a:t>
            </a:r>
            <a:endParaRPr lang="zh-CN" altLang="en-US" dirty="0">
              <a:latin typeface="+mn-lt"/>
              <a:ea typeface="华文细黑" pitchFamily="2" charset="-122"/>
            </a:endParaRPr>
          </a:p>
        </p:txBody>
      </p:sp>
      <p:sp>
        <p:nvSpPr>
          <p:cNvPr id="15" name="矩形 3"/>
          <p:cNvSpPr>
            <a:spLocks noChangeArrowheads="1"/>
          </p:cNvSpPr>
          <p:nvPr/>
        </p:nvSpPr>
        <p:spPr bwMode="auto">
          <a:xfrm>
            <a:off x="361950" y="946150"/>
            <a:ext cx="3326552" cy="369332"/>
          </a:xfrm>
          <a:prstGeom prst="rect">
            <a:avLst/>
          </a:prstGeom>
          <a:noFill/>
          <a:ln w="9525">
            <a:noFill/>
            <a:miter lim="800000"/>
            <a:headEnd/>
            <a:tailEnd/>
          </a:ln>
        </p:spPr>
        <p:txBody>
          <a:bodyPr wrap="none">
            <a:spAutoFit/>
          </a:bodyPr>
          <a:lstStyle/>
          <a:p>
            <a:r>
              <a:rPr lang="en-US" altLang="zh-CN" b="1" dirty="0" smtClean="0">
                <a:latin typeface="+mj-lt"/>
                <a:ea typeface="华文细黑" pitchFamily="2" charset="-122"/>
              </a:rPr>
              <a:t>4. Part of LEDs stop working</a:t>
            </a:r>
            <a:endParaRPr lang="en-US" altLang="zh-CN" b="1" dirty="0">
              <a:latin typeface="+mj-lt"/>
              <a:ea typeface="华文细黑" pitchFamily="2" charset="-122"/>
            </a:endParaRPr>
          </a:p>
        </p:txBody>
      </p:sp>
      <p:sp>
        <p:nvSpPr>
          <p:cNvPr id="18"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cstate="print"/>
          <a:srcRect r="59212"/>
          <a:stretch>
            <a:fillRect/>
          </a:stretch>
        </p:blipFill>
        <p:spPr bwMode="auto">
          <a:xfrm>
            <a:off x="6083300" y="3429000"/>
            <a:ext cx="1511300" cy="22669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7" name="Picture 2"/>
          <p:cNvPicPr>
            <a:picLocks noChangeAspect="1" noChangeArrowheads="1"/>
          </p:cNvPicPr>
          <p:nvPr/>
        </p:nvPicPr>
        <p:blipFill>
          <a:blip r:embed="rId3" cstate="print"/>
          <a:srcRect/>
          <a:stretch>
            <a:fillRect/>
          </a:stretch>
        </p:blipFill>
        <p:spPr bwMode="auto">
          <a:xfrm>
            <a:off x="1333500" y="2889250"/>
            <a:ext cx="3670300" cy="33623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47109" name="矩形 6"/>
          <p:cNvSpPr>
            <a:spLocks noChangeArrowheads="1"/>
          </p:cNvSpPr>
          <p:nvPr/>
        </p:nvSpPr>
        <p:spPr bwMode="auto">
          <a:xfrm>
            <a:off x="254000" y="1162050"/>
            <a:ext cx="8851900" cy="1661993"/>
          </a:xfrm>
          <a:prstGeom prst="rect">
            <a:avLst/>
          </a:prstGeom>
          <a:noFill/>
          <a:ln w="9525">
            <a:noFill/>
            <a:miter lim="800000"/>
            <a:headEnd/>
            <a:tailEnd/>
          </a:ln>
        </p:spPr>
        <p:txBody>
          <a:bodyPr wrap="square">
            <a:spAutoFit/>
          </a:bodyPr>
          <a:lstStyle/>
          <a:p>
            <a:r>
              <a:rPr lang="en-US" altLang="zh-CN" sz="1700" dirty="0" smtClean="0">
                <a:latin typeface="+mn-lt"/>
                <a:ea typeface="华文细黑" pitchFamily="2" charset="-122"/>
              </a:rPr>
              <a:t>A</a:t>
            </a:r>
            <a:r>
              <a:rPr lang="zh-CN" altLang="en-US" sz="1700" dirty="0" smtClean="0">
                <a:latin typeface="+mn-lt"/>
                <a:ea typeface="华文细黑" pitchFamily="2" charset="-122"/>
              </a:rPr>
              <a:t>、</a:t>
            </a:r>
            <a:r>
              <a:rPr lang="en-US" altLang="zh-CN" sz="1700" dirty="0" smtClean="0">
                <a:latin typeface="+mn-lt"/>
                <a:ea typeface="华文细黑" pitchFamily="2" charset="-122"/>
              </a:rPr>
              <a:t>Diagnosis: Excessive power supply input voltage breaks part of LEDs, replace the LED PCBA</a:t>
            </a:r>
          </a:p>
          <a:p>
            <a:r>
              <a:rPr lang="en-US" altLang="zh-CN" sz="1700" dirty="0" smtClean="0">
                <a:latin typeface="+mn-lt"/>
                <a:ea typeface="华文细黑" pitchFamily="2" charset="-122"/>
              </a:rPr>
              <a:t>Correction:</a:t>
            </a:r>
          </a:p>
          <a:p>
            <a:r>
              <a:rPr lang="en-US" altLang="zh-CN" sz="1700" dirty="0" smtClean="0">
                <a:latin typeface="+mn-lt"/>
                <a:ea typeface="华文细黑" pitchFamily="2" charset="-122"/>
              </a:rPr>
              <a:t>Test the power supply voltage, and take turns to test the power supply system, PSB output voltage as stated above. And replace the LED PCBA according to the instructions above, beam angle 15°and 80°lights carry the LEDs in 1 piece of PCBA, beam angle 180°light carries a line of 14 pieces of PCBAs</a:t>
            </a:r>
            <a:endParaRPr lang="zh-CN" altLang="en-US" sz="1700" dirty="0">
              <a:latin typeface="+mn-lt"/>
              <a:ea typeface="华文细黑" pitchFamily="2" charset="-122"/>
            </a:endParaRPr>
          </a:p>
        </p:txBody>
      </p:sp>
      <p:sp>
        <p:nvSpPr>
          <p:cNvPr id="47110" name="Oval 175"/>
          <p:cNvSpPr>
            <a:spLocks noChangeArrowheads="1"/>
          </p:cNvSpPr>
          <p:nvPr/>
        </p:nvSpPr>
        <p:spPr bwMode="auto">
          <a:xfrm>
            <a:off x="2736850" y="5264150"/>
            <a:ext cx="755650" cy="539750"/>
          </a:xfrm>
          <a:prstGeom prst="ellipse">
            <a:avLst/>
          </a:prstGeom>
          <a:noFill/>
          <a:ln w="28575">
            <a:solidFill>
              <a:srgbClr val="FF0000"/>
            </a:solidFill>
            <a:round/>
            <a:headEnd/>
            <a:tailEnd/>
          </a:ln>
        </p:spPr>
        <p:txBody>
          <a:bodyPr/>
          <a:lstStyle/>
          <a:p>
            <a:endParaRPr lang="zh-CN" altLang="en-US"/>
          </a:p>
        </p:txBody>
      </p:sp>
      <p:cxnSp>
        <p:nvCxnSpPr>
          <p:cNvPr id="16" name="直接箭头连接符 15"/>
          <p:cNvCxnSpPr>
            <a:stCxn id="47110" idx="6"/>
          </p:cNvCxnSpPr>
          <p:nvPr/>
        </p:nvCxnSpPr>
        <p:spPr>
          <a:xfrm flipV="1">
            <a:off x="3492500" y="4616450"/>
            <a:ext cx="3130550" cy="917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12" name="矩形 3"/>
          <p:cNvSpPr>
            <a:spLocks noChangeArrowheads="1"/>
          </p:cNvSpPr>
          <p:nvPr/>
        </p:nvSpPr>
        <p:spPr bwMode="auto">
          <a:xfrm>
            <a:off x="4787900" y="4400550"/>
            <a:ext cx="1954381" cy="369332"/>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 Voltage</a:t>
            </a:r>
            <a:endParaRPr lang="en-US" altLang="zh-CN" b="1" dirty="0">
              <a:solidFill>
                <a:srgbClr val="FF0000"/>
              </a:solidFill>
              <a:latin typeface="华文细黑" pitchFamily="2" charset="-122"/>
              <a:ea typeface="华文细黑" pitchFamily="2" charset="-122"/>
            </a:endParaRPr>
          </a:p>
        </p:txBody>
      </p:sp>
      <p:sp>
        <p:nvSpPr>
          <p:cNvPr id="47113" name="Oval 175"/>
          <p:cNvSpPr>
            <a:spLocks noChangeArrowheads="1"/>
          </p:cNvSpPr>
          <p:nvPr/>
        </p:nvSpPr>
        <p:spPr bwMode="auto">
          <a:xfrm>
            <a:off x="2736850" y="3105150"/>
            <a:ext cx="647700" cy="539750"/>
          </a:xfrm>
          <a:prstGeom prst="ellipse">
            <a:avLst/>
          </a:prstGeom>
          <a:noFill/>
          <a:ln w="28575">
            <a:solidFill>
              <a:srgbClr val="FF0000"/>
            </a:solidFill>
            <a:round/>
            <a:headEnd/>
            <a:tailEnd/>
          </a:ln>
        </p:spPr>
        <p:txBody>
          <a:bodyPr/>
          <a:lstStyle/>
          <a:p>
            <a:endParaRPr lang="zh-CN" altLang="en-US"/>
          </a:p>
        </p:txBody>
      </p:sp>
      <p:cxnSp>
        <p:nvCxnSpPr>
          <p:cNvPr id="23" name="直接箭头连接符 22"/>
          <p:cNvCxnSpPr>
            <a:stCxn id="47113" idx="4"/>
          </p:cNvCxnSpPr>
          <p:nvPr/>
        </p:nvCxnSpPr>
        <p:spPr>
          <a:xfrm rot="16200000" flipH="1">
            <a:off x="4464050" y="2241550"/>
            <a:ext cx="755650" cy="3562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15" name="Oval 175"/>
          <p:cNvSpPr>
            <a:spLocks noChangeArrowheads="1"/>
          </p:cNvSpPr>
          <p:nvPr/>
        </p:nvSpPr>
        <p:spPr bwMode="auto">
          <a:xfrm>
            <a:off x="6299200" y="3968750"/>
            <a:ext cx="1187450" cy="863600"/>
          </a:xfrm>
          <a:prstGeom prst="ellipse">
            <a:avLst/>
          </a:prstGeom>
          <a:noFill/>
          <a:ln w="28575">
            <a:solidFill>
              <a:srgbClr val="FF0000"/>
            </a:solidFill>
            <a:round/>
            <a:headEnd/>
            <a:tailEnd/>
          </a:ln>
        </p:spPr>
        <p:txBody>
          <a:bodyPr/>
          <a:lstStyle/>
          <a:p>
            <a:endParaRPr lang="zh-CN" altLang="en-US"/>
          </a:p>
        </p:txBody>
      </p:sp>
      <p:sp>
        <p:nvSpPr>
          <p:cNvPr id="47117" name="灯片编号占位符 1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1C26C986-3FAE-49FA-A303-56442C326AF3}" type="slidenum">
              <a:rPr lang="zh-CN" altLang="en-US" smtClean="0"/>
              <a:pPr/>
              <a:t>33</a:t>
            </a:fld>
            <a:endParaRPr lang="zh-CN" altLang="en-US" smtClean="0"/>
          </a:p>
        </p:txBody>
      </p:sp>
      <p:sp>
        <p:nvSpPr>
          <p:cNvPr id="15"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
        <p:nvSpPr>
          <p:cNvPr id="18" name="矩形 3"/>
          <p:cNvSpPr>
            <a:spLocks noChangeArrowheads="1"/>
          </p:cNvSpPr>
          <p:nvPr/>
        </p:nvSpPr>
        <p:spPr bwMode="auto">
          <a:xfrm>
            <a:off x="361950" y="838200"/>
            <a:ext cx="3326552" cy="369332"/>
          </a:xfrm>
          <a:prstGeom prst="rect">
            <a:avLst/>
          </a:prstGeom>
          <a:noFill/>
          <a:ln w="9525">
            <a:noFill/>
            <a:miter lim="800000"/>
            <a:headEnd/>
            <a:tailEnd/>
          </a:ln>
        </p:spPr>
        <p:txBody>
          <a:bodyPr wrap="none">
            <a:spAutoFit/>
          </a:bodyPr>
          <a:lstStyle/>
          <a:p>
            <a:r>
              <a:rPr lang="en-US" altLang="zh-CN" b="1" dirty="0" smtClean="0">
                <a:latin typeface="+mj-lt"/>
                <a:ea typeface="华文细黑" pitchFamily="2" charset="-122"/>
              </a:rPr>
              <a:t>4. Part of LEDs stop working</a:t>
            </a:r>
            <a:endParaRPr lang="en-US" altLang="zh-CN" b="1" dirty="0">
              <a:latin typeface="+mj-lt"/>
              <a:ea typeface="华文细黑"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278" descr="DSC02258"/>
          <p:cNvPicPr>
            <a:picLocks noChangeAspect="1" noChangeArrowheads="1"/>
          </p:cNvPicPr>
          <p:nvPr/>
        </p:nvPicPr>
        <p:blipFill>
          <a:blip r:embed="rId2" cstate="print"/>
          <a:srcRect/>
          <a:stretch>
            <a:fillRect/>
          </a:stretch>
        </p:blipFill>
        <p:spPr bwMode="auto">
          <a:xfrm>
            <a:off x="6145213" y="2365375"/>
            <a:ext cx="2744787" cy="2266950"/>
          </a:xfrm>
          <a:prstGeom prst="rect">
            <a:avLst/>
          </a:prstGeom>
          <a:noFill/>
          <a:ln w="9525">
            <a:noFill/>
            <a:miter lim="800000"/>
            <a:headEnd/>
            <a:tailEnd/>
          </a:ln>
        </p:spPr>
      </p:pic>
      <p:pic>
        <p:nvPicPr>
          <p:cNvPr id="48131" name="Picture 6583"/>
          <p:cNvPicPr>
            <a:picLocks noChangeAspect="1" noChangeArrowheads="1"/>
          </p:cNvPicPr>
          <p:nvPr/>
        </p:nvPicPr>
        <p:blipFill>
          <a:blip r:embed="rId3" cstate="print"/>
          <a:srcRect l="11809" t="2278" r="11620" b="3798"/>
          <a:stretch>
            <a:fillRect/>
          </a:stretch>
        </p:blipFill>
        <p:spPr bwMode="auto">
          <a:xfrm>
            <a:off x="254000" y="2365375"/>
            <a:ext cx="2566988" cy="2374900"/>
          </a:xfrm>
          <a:prstGeom prst="rect">
            <a:avLst/>
          </a:prstGeom>
          <a:noFill/>
          <a:ln w="9525">
            <a:noFill/>
            <a:miter lim="800000"/>
            <a:headEnd/>
            <a:tailEnd/>
          </a:ln>
        </p:spPr>
      </p:pic>
      <p:pic>
        <p:nvPicPr>
          <p:cNvPr id="48132" name="Picture 6561"/>
          <p:cNvPicPr>
            <a:picLocks noChangeAspect="1" noChangeArrowheads="1"/>
          </p:cNvPicPr>
          <p:nvPr/>
        </p:nvPicPr>
        <p:blipFill>
          <a:blip r:embed="rId4" cstate="print"/>
          <a:srcRect/>
          <a:stretch>
            <a:fillRect/>
          </a:stretch>
        </p:blipFill>
        <p:spPr bwMode="auto">
          <a:xfrm>
            <a:off x="2952750" y="2365375"/>
            <a:ext cx="3152775" cy="2374900"/>
          </a:xfrm>
          <a:prstGeom prst="rect">
            <a:avLst/>
          </a:prstGeom>
          <a:noFill/>
          <a:ln w="9525">
            <a:noFill/>
            <a:miter lim="800000"/>
            <a:headEnd/>
            <a:tailEnd/>
          </a:ln>
        </p:spPr>
      </p:pic>
      <p:sp>
        <p:nvSpPr>
          <p:cNvPr id="48133" name="矩形 18"/>
          <p:cNvSpPr>
            <a:spLocks noChangeArrowheads="1"/>
          </p:cNvSpPr>
          <p:nvPr/>
        </p:nvSpPr>
        <p:spPr bwMode="auto">
          <a:xfrm>
            <a:off x="146050" y="4956175"/>
            <a:ext cx="2730235" cy="523220"/>
          </a:xfrm>
          <a:prstGeom prst="rect">
            <a:avLst/>
          </a:prstGeom>
          <a:noFill/>
          <a:ln w="9525">
            <a:noFill/>
            <a:miter lim="800000"/>
            <a:headEnd/>
            <a:tailEnd/>
          </a:ln>
        </p:spPr>
        <p:txBody>
          <a:bodyPr wrap="none">
            <a:spAutoFit/>
          </a:bodyPr>
          <a:lstStyle/>
          <a:p>
            <a:r>
              <a:rPr lang="en-US" altLang="zh-CN" sz="1400" dirty="0" smtClean="0"/>
              <a:t>Beam angle 15°</a:t>
            </a:r>
            <a:endParaRPr lang="en-US" altLang="zh-CN" sz="1400" dirty="0"/>
          </a:p>
          <a:p>
            <a:r>
              <a:rPr lang="en-US" altLang="zh-CN" sz="1400" dirty="0" smtClean="0"/>
              <a:t>Material code</a:t>
            </a:r>
            <a:r>
              <a:rPr lang="zh-CN" altLang="en-US" sz="1400" dirty="0" smtClean="0"/>
              <a:t>：</a:t>
            </a:r>
            <a:r>
              <a:rPr lang="en-US" altLang="zh-CN" sz="1400" dirty="0"/>
              <a:t>4002210201016</a:t>
            </a:r>
            <a:endParaRPr lang="zh-CN" altLang="en-US" sz="1400" dirty="0"/>
          </a:p>
        </p:txBody>
      </p:sp>
      <p:sp>
        <p:nvSpPr>
          <p:cNvPr id="48134" name="矩形 19"/>
          <p:cNvSpPr>
            <a:spLocks noChangeArrowheads="1"/>
          </p:cNvSpPr>
          <p:nvPr/>
        </p:nvSpPr>
        <p:spPr bwMode="auto">
          <a:xfrm>
            <a:off x="3168650" y="4956175"/>
            <a:ext cx="2730235" cy="523220"/>
          </a:xfrm>
          <a:prstGeom prst="rect">
            <a:avLst/>
          </a:prstGeom>
          <a:noFill/>
          <a:ln w="9525">
            <a:noFill/>
            <a:miter lim="800000"/>
            <a:headEnd/>
            <a:tailEnd/>
          </a:ln>
        </p:spPr>
        <p:txBody>
          <a:bodyPr wrap="none">
            <a:spAutoFit/>
          </a:bodyPr>
          <a:lstStyle/>
          <a:p>
            <a:r>
              <a:rPr lang="en-US" altLang="zh-CN" sz="1400" dirty="0" smtClean="0"/>
              <a:t>Beam angle 80°</a:t>
            </a:r>
            <a:endParaRPr lang="en-US" altLang="zh-CN" sz="1400" dirty="0"/>
          </a:p>
          <a:p>
            <a:r>
              <a:rPr lang="en-US" altLang="zh-CN" sz="1400" dirty="0" smtClean="0"/>
              <a:t>Material code</a:t>
            </a:r>
            <a:r>
              <a:rPr lang="zh-CN" altLang="en-US" sz="1400" dirty="0" smtClean="0"/>
              <a:t>：</a:t>
            </a:r>
            <a:r>
              <a:rPr lang="en-US" altLang="zh-CN" sz="1400" dirty="0"/>
              <a:t>4002210201014</a:t>
            </a:r>
            <a:endParaRPr lang="zh-CN" altLang="en-US" sz="1400" dirty="0"/>
          </a:p>
        </p:txBody>
      </p:sp>
      <p:sp>
        <p:nvSpPr>
          <p:cNvPr id="48135" name="矩形 20"/>
          <p:cNvSpPr>
            <a:spLocks noChangeArrowheads="1"/>
          </p:cNvSpPr>
          <p:nvPr/>
        </p:nvSpPr>
        <p:spPr bwMode="auto">
          <a:xfrm>
            <a:off x="6299200" y="4956175"/>
            <a:ext cx="2730235" cy="523220"/>
          </a:xfrm>
          <a:prstGeom prst="rect">
            <a:avLst/>
          </a:prstGeom>
          <a:noFill/>
          <a:ln w="9525">
            <a:noFill/>
            <a:miter lim="800000"/>
            <a:headEnd/>
            <a:tailEnd/>
          </a:ln>
        </p:spPr>
        <p:txBody>
          <a:bodyPr wrap="none">
            <a:spAutoFit/>
          </a:bodyPr>
          <a:lstStyle/>
          <a:p>
            <a:r>
              <a:rPr lang="en-US" altLang="zh-CN" sz="1400" dirty="0" smtClean="0"/>
              <a:t>Beam angle 180°</a:t>
            </a:r>
            <a:endParaRPr lang="en-US" altLang="zh-CN" sz="1400" dirty="0"/>
          </a:p>
          <a:p>
            <a:r>
              <a:rPr lang="en-US" altLang="zh-CN" sz="1400" dirty="0" smtClean="0"/>
              <a:t>Material code</a:t>
            </a:r>
            <a:r>
              <a:rPr lang="zh-CN" altLang="en-US" sz="1400" dirty="0" smtClean="0"/>
              <a:t>：</a:t>
            </a:r>
            <a:r>
              <a:rPr lang="en-US" altLang="zh-CN" sz="1400" dirty="0"/>
              <a:t>4002210201009</a:t>
            </a:r>
            <a:endParaRPr lang="zh-CN" altLang="en-US" sz="1400" dirty="0"/>
          </a:p>
        </p:txBody>
      </p:sp>
      <p:cxnSp>
        <p:nvCxnSpPr>
          <p:cNvPr id="24" name="直接箭头连接符 23"/>
          <p:cNvCxnSpPr/>
          <p:nvPr/>
        </p:nvCxnSpPr>
        <p:spPr>
          <a:xfrm rot="5400000" flipH="1" flipV="1">
            <a:off x="793750" y="2581275"/>
            <a:ext cx="971550" cy="107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rot="10800000">
            <a:off x="1549400" y="2149475"/>
            <a:ext cx="2482850" cy="755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138" name="矩形 30"/>
          <p:cNvSpPr>
            <a:spLocks noChangeArrowheads="1"/>
          </p:cNvSpPr>
          <p:nvPr/>
        </p:nvSpPr>
        <p:spPr bwMode="auto">
          <a:xfrm>
            <a:off x="508816" y="1717675"/>
            <a:ext cx="1840568" cy="338554"/>
          </a:xfrm>
          <a:prstGeom prst="rect">
            <a:avLst/>
          </a:prstGeom>
          <a:noFill/>
          <a:ln w="9525">
            <a:noFill/>
            <a:miter lim="800000"/>
            <a:headEnd/>
            <a:tailEnd/>
          </a:ln>
        </p:spPr>
        <p:txBody>
          <a:bodyPr wrap="none">
            <a:spAutoFit/>
          </a:bodyPr>
          <a:lstStyle/>
          <a:p>
            <a:pPr algn="ctr"/>
            <a:r>
              <a:rPr lang="en-US" altLang="zh-CN" sz="1600" dirty="0" smtClean="0">
                <a:latin typeface="华文细黑" pitchFamily="2" charset="-122"/>
                <a:ea typeface="华文细黑" pitchFamily="2" charset="-122"/>
              </a:rPr>
              <a:t>1 piece of PCBA </a:t>
            </a:r>
            <a:endParaRPr lang="zh-CN" altLang="en-US" sz="1600" dirty="0">
              <a:latin typeface="华文细黑" pitchFamily="2" charset="-122"/>
              <a:ea typeface="华文细黑" pitchFamily="2" charset="-122"/>
            </a:endParaRPr>
          </a:p>
        </p:txBody>
      </p:sp>
      <p:sp>
        <p:nvSpPr>
          <p:cNvPr id="48139" name="矩形 31"/>
          <p:cNvSpPr>
            <a:spLocks noChangeArrowheads="1"/>
          </p:cNvSpPr>
          <p:nvPr/>
        </p:nvSpPr>
        <p:spPr bwMode="auto">
          <a:xfrm>
            <a:off x="5111750" y="1501775"/>
            <a:ext cx="4032250" cy="584775"/>
          </a:xfrm>
          <a:prstGeom prst="rect">
            <a:avLst/>
          </a:prstGeom>
          <a:noFill/>
          <a:ln w="9525">
            <a:noFill/>
            <a:miter lim="800000"/>
            <a:headEnd/>
            <a:tailEnd/>
          </a:ln>
        </p:spPr>
        <p:txBody>
          <a:bodyPr wrap="square">
            <a:spAutoFit/>
          </a:bodyPr>
          <a:lstStyle/>
          <a:p>
            <a:r>
              <a:rPr lang="en-US" altLang="zh-CN" sz="1600" dirty="0" smtClean="0">
                <a:latin typeface="华文细黑" pitchFamily="2" charset="-122"/>
                <a:ea typeface="华文细黑" pitchFamily="2" charset="-122"/>
              </a:rPr>
              <a:t>A line of 14 pieces of PCBAs, can be</a:t>
            </a:r>
          </a:p>
          <a:p>
            <a:r>
              <a:rPr lang="en-US" altLang="zh-CN" sz="1600" dirty="0" smtClean="0">
                <a:latin typeface="华文细黑" pitchFamily="2" charset="-122"/>
                <a:ea typeface="华文细黑" pitchFamily="2" charset="-122"/>
              </a:rPr>
              <a:t>replaced individually</a:t>
            </a:r>
            <a:endParaRPr lang="zh-CN" altLang="en-US" sz="1600" dirty="0">
              <a:latin typeface="华文细黑" pitchFamily="2" charset="-122"/>
              <a:ea typeface="华文细黑" pitchFamily="2" charset="-122"/>
            </a:endParaRPr>
          </a:p>
        </p:txBody>
      </p:sp>
      <p:cxnSp>
        <p:nvCxnSpPr>
          <p:cNvPr id="33" name="直接箭头连接符 32"/>
          <p:cNvCxnSpPr/>
          <p:nvPr/>
        </p:nvCxnSpPr>
        <p:spPr>
          <a:xfrm rot="16200000" flipV="1">
            <a:off x="5867400" y="3013075"/>
            <a:ext cx="1943100" cy="215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142" name="灯片编号占位符 14"/>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934846E7-C769-473C-92BA-F30B4D60B9D9}" type="slidenum">
              <a:rPr lang="zh-CN" altLang="en-US" smtClean="0"/>
              <a:pPr/>
              <a:t>34</a:t>
            </a:fld>
            <a:endParaRPr lang="zh-CN" altLang="en-US" smtClean="0"/>
          </a:p>
        </p:txBody>
      </p:sp>
      <p:sp>
        <p:nvSpPr>
          <p:cNvPr id="15"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灯片编号占位符 14"/>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77FDE1C7-8244-471C-88EE-EED8A9BFBED3}" type="slidenum">
              <a:rPr lang="zh-CN" altLang="en-US" smtClean="0"/>
              <a:pPr/>
              <a:t>35</a:t>
            </a:fld>
            <a:endParaRPr lang="zh-CN" altLang="en-US" smtClean="0"/>
          </a:p>
        </p:txBody>
      </p:sp>
      <p:sp>
        <p:nvSpPr>
          <p:cNvPr id="49156" name="矩形 30"/>
          <p:cNvSpPr>
            <a:spLocks noChangeArrowheads="1"/>
          </p:cNvSpPr>
          <p:nvPr/>
        </p:nvSpPr>
        <p:spPr bwMode="auto">
          <a:xfrm>
            <a:off x="146050" y="946150"/>
            <a:ext cx="8782050" cy="338554"/>
          </a:xfrm>
          <a:prstGeom prst="rect">
            <a:avLst/>
          </a:prstGeom>
          <a:noFill/>
          <a:ln w="9525">
            <a:noFill/>
            <a:miter lim="800000"/>
            <a:headEnd/>
            <a:tailEnd/>
          </a:ln>
        </p:spPr>
        <p:txBody>
          <a:bodyPr wrap="square">
            <a:spAutoFit/>
          </a:bodyPr>
          <a:lstStyle/>
          <a:p>
            <a:r>
              <a:rPr lang="en-US" altLang="zh-CN" sz="1600" dirty="0" smtClean="0">
                <a:ea typeface="华文细黑" pitchFamily="2" charset="-122"/>
              </a:rPr>
              <a:t>Explosion </a:t>
            </a:r>
            <a:r>
              <a:rPr lang="en-US" altLang="zh-CN" sz="1600" dirty="0">
                <a:ea typeface="华文细黑" pitchFamily="2" charset="-122"/>
              </a:rPr>
              <a:t>proof </a:t>
            </a:r>
            <a:r>
              <a:rPr lang="en-US" altLang="zh-CN" sz="1600" dirty="0" err="1" smtClean="0">
                <a:ea typeface="华文细黑" pitchFamily="2" charset="-122"/>
              </a:rPr>
              <a:t>KGoldenfrog</a:t>
            </a:r>
            <a:r>
              <a:rPr lang="en-US" altLang="zh-CN" sz="1600" dirty="0" smtClean="0">
                <a:ea typeface="华文细黑" pitchFamily="2" charset="-122"/>
              </a:rPr>
              <a:t> carries 2 </a:t>
            </a:r>
            <a:r>
              <a:rPr lang="en-US" altLang="zh-CN" sz="1600" dirty="0">
                <a:ea typeface="华文细黑" pitchFamily="2" charset="-122"/>
              </a:rPr>
              <a:t>lines of 14 </a:t>
            </a:r>
            <a:r>
              <a:rPr lang="en-US" altLang="zh-CN" sz="1600" dirty="0" smtClean="0">
                <a:ea typeface="华文细黑" pitchFamily="2" charset="-122"/>
              </a:rPr>
              <a:t>series-connected LEDs </a:t>
            </a:r>
            <a:r>
              <a:rPr lang="en-US" altLang="zh-CN" sz="1600" dirty="0">
                <a:ea typeface="华文细黑" pitchFamily="2" charset="-122"/>
              </a:rPr>
              <a:t>in parallel connection. </a:t>
            </a:r>
          </a:p>
        </p:txBody>
      </p:sp>
      <p:pic>
        <p:nvPicPr>
          <p:cNvPr id="49157" name="Picture 5"/>
          <p:cNvPicPr>
            <a:picLocks noChangeAspect="1" noChangeArrowheads="1"/>
          </p:cNvPicPr>
          <p:nvPr/>
        </p:nvPicPr>
        <p:blipFill>
          <a:blip r:embed="rId2" cstate="print"/>
          <a:srcRect/>
          <a:stretch>
            <a:fillRect/>
          </a:stretch>
        </p:blipFill>
        <p:spPr bwMode="auto">
          <a:xfrm>
            <a:off x="3200400" y="1485900"/>
            <a:ext cx="2667000" cy="4533900"/>
          </a:xfrm>
          <a:prstGeom prst="rect">
            <a:avLst/>
          </a:prstGeom>
          <a:ln>
            <a:noFill/>
          </a:ln>
          <a:effectLst>
            <a:outerShdw blurRad="190500" algn="tl" rotWithShape="0">
              <a:srgbClr val="000000">
                <a:alpha val="70000"/>
              </a:srgbClr>
            </a:outerShdw>
          </a:effectLst>
        </p:spPr>
      </p:pic>
      <p:sp>
        <p:nvSpPr>
          <p:cNvPr id="6"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Oval 175"/>
          <p:cNvSpPr>
            <a:spLocks noChangeArrowheads="1"/>
          </p:cNvSpPr>
          <p:nvPr/>
        </p:nvSpPr>
        <p:spPr bwMode="auto">
          <a:xfrm>
            <a:off x="2828925" y="2997200"/>
            <a:ext cx="647700" cy="539750"/>
          </a:xfrm>
          <a:prstGeom prst="ellipse">
            <a:avLst/>
          </a:prstGeom>
          <a:noFill/>
          <a:ln w="28575">
            <a:solidFill>
              <a:srgbClr val="FF0000"/>
            </a:solidFill>
            <a:round/>
            <a:headEnd/>
            <a:tailEnd/>
          </a:ln>
        </p:spPr>
        <p:txBody>
          <a:bodyPr/>
          <a:lstStyle/>
          <a:p>
            <a:endParaRPr lang="zh-CN" altLang="en-US"/>
          </a:p>
        </p:txBody>
      </p:sp>
      <p:pic>
        <p:nvPicPr>
          <p:cNvPr id="50181" name="Picture 9" descr="DSC01538"/>
          <p:cNvPicPr>
            <a:picLocks noChangeAspect="1" noChangeArrowheads="1"/>
          </p:cNvPicPr>
          <p:nvPr/>
        </p:nvPicPr>
        <p:blipFill>
          <a:blip r:embed="rId2" cstate="print"/>
          <a:srcRect/>
          <a:stretch>
            <a:fillRect/>
          </a:stretch>
        </p:blipFill>
        <p:spPr bwMode="auto">
          <a:xfrm>
            <a:off x="1857375" y="2349500"/>
            <a:ext cx="2498725" cy="1295400"/>
          </a:xfrm>
          <a:prstGeom prst="rect">
            <a:avLst/>
          </a:prstGeom>
          <a:noFill/>
          <a:ln w="9525">
            <a:noFill/>
            <a:miter lim="800000"/>
            <a:headEnd/>
            <a:tailEnd/>
          </a:ln>
        </p:spPr>
      </p:pic>
      <p:sp>
        <p:nvSpPr>
          <p:cNvPr id="27" name="下箭头 26"/>
          <p:cNvSpPr/>
          <p:nvPr/>
        </p:nvSpPr>
        <p:spPr>
          <a:xfrm>
            <a:off x="3476625" y="3860800"/>
            <a:ext cx="431800"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183" name="Oval 175"/>
          <p:cNvSpPr>
            <a:spLocks noChangeArrowheads="1"/>
          </p:cNvSpPr>
          <p:nvPr/>
        </p:nvSpPr>
        <p:spPr bwMode="auto">
          <a:xfrm>
            <a:off x="3692525" y="3213100"/>
            <a:ext cx="323850" cy="323850"/>
          </a:xfrm>
          <a:prstGeom prst="ellipse">
            <a:avLst/>
          </a:prstGeom>
          <a:noFill/>
          <a:ln w="28575">
            <a:solidFill>
              <a:srgbClr val="FF0000"/>
            </a:solidFill>
            <a:round/>
            <a:headEnd/>
            <a:tailEnd/>
          </a:ln>
        </p:spPr>
        <p:txBody>
          <a:bodyPr/>
          <a:lstStyle/>
          <a:p>
            <a:endParaRPr lang="zh-CN" altLang="en-US"/>
          </a:p>
        </p:txBody>
      </p:sp>
      <p:sp>
        <p:nvSpPr>
          <p:cNvPr id="50184" name="Oval 175"/>
          <p:cNvSpPr>
            <a:spLocks noChangeArrowheads="1"/>
          </p:cNvSpPr>
          <p:nvPr/>
        </p:nvSpPr>
        <p:spPr bwMode="auto">
          <a:xfrm>
            <a:off x="2181225" y="3213100"/>
            <a:ext cx="323850" cy="323850"/>
          </a:xfrm>
          <a:prstGeom prst="ellipse">
            <a:avLst/>
          </a:prstGeom>
          <a:noFill/>
          <a:ln w="28575">
            <a:solidFill>
              <a:srgbClr val="FF0000"/>
            </a:solidFill>
            <a:round/>
            <a:headEnd/>
            <a:tailEnd/>
          </a:ln>
        </p:spPr>
        <p:txBody>
          <a:bodyPr/>
          <a:lstStyle/>
          <a:p>
            <a:endParaRPr lang="zh-CN" altLang="en-US"/>
          </a:p>
        </p:txBody>
      </p:sp>
      <p:sp>
        <p:nvSpPr>
          <p:cNvPr id="50185" name="Oval 175"/>
          <p:cNvSpPr>
            <a:spLocks noChangeArrowheads="1"/>
          </p:cNvSpPr>
          <p:nvPr/>
        </p:nvSpPr>
        <p:spPr bwMode="auto">
          <a:xfrm>
            <a:off x="3800475" y="2457450"/>
            <a:ext cx="323850" cy="323850"/>
          </a:xfrm>
          <a:prstGeom prst="ellipse">
            <a:avLst/>
          </a:prstGeom>
          <a:noFill/>
          <a:ln w="28575">
            <a:solidFill>
              <a:srgbClr val="FF0000"/>
            </a:solidFill>
            <a:round/>
            <a:headEnd/>
            <a:tailEnd/>
          </a:ln>
        </p:spPr>
        <p:txBody>
          <a:bodyPr/>
          <a:lstStyle/>
          <a:p>
            <a:endParaRPr lang="zh-CN" altLang="en-US"/>
          </a:p>
        </p:txBody>
      </p:sp>
      <p:sp>
        <p:nvSpPr>
          <p:cNvPr id="50186" name="Oval 175"/>
          <p:cNvSpPr>
            <a:spLocks noChangeArrowheads="1"/>
          </p:cNvSpPr>
          <p:nvPr/>
        </p:nvSpPr>
        <p:spPr bwMode="auto">
          <a:xfrm>
            <a:off x="2181225" y="2457450"/>
            <a:ext cx="323850" cy="323850"/>
          </a:xfrm>
          <a:prstGeom prst="ellipse">
            <a:avLst/>
          </a:prstGeom>
          <a:noFill/>
          <a:ln w="28575">
            <a:solidFill>
              <a:srgbClr val="FF0000"/>
            </a:solidFill>
            <a:round/>
            <a:headEnd/>
            <a:tailEnd/>
          </a:ln>
        </p:spPr>
        <p:txBody>
          <a:bodyPr/>
          <a:lstStyle/>
          <a:p>
            <a:endParaRPr lang="zh-CN" altLang="en-US"/>
          </a:p>
        </p:txBody>
      </p:sp>
      <p:cxnSp>
        <p:nvCxnSpPr>
          <p:cNvPr id="33" name="直接箭头连接符 32"/>
          <p:cNvCxnSpPr/>
          <p:nvPr/>
        </p:nvCxnSpPr>
        <p:spPr>
          <a:xfrm rot="5400000">
            <a:off x="1479550" y="2943225"/>
            <a:ext cx="1079500" cy="539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noChangeArrowheads="1"/>
          </p:cNvPicPr>
          <p:nvPr/>
        </p:nvPicPr>
        <p:blipFill>
          <a:blip r:embed="rId3" cstate="print"/>
          <a:srcRect/>
          <a:stretch>
            <a:fillRect/>
          </a:stretch>
        </p:blipFill>
        <p:spPr bwMode="auto">
          <a:xfrm>
            <a:off x="5327650" y="3860800"/>
            <a:ext cx="3346450" cy="21288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0191" name="Oval 175"/>
          <p:cNvSpPr>
            <a:spLocks noChangeArrowheads="1"/>
          </p:cNvSpPr>
          <p:nvPr/>
        </p:nvSpPr>
        <p:spPr bwMode="auto">
          <a:xfrm>
            <a:off x="7810500" y="5156200"/>
            <a:ext cx="755650" cy="539750"/>
          </a:xfrm>
          <a:prstGeom prst="ellipse">
            <a:avLst/>
          </a:prstGeom>
          <a:noFill/>
          <a:ln w="28575">
            <a:solidFill>
              <a:srgbClr val="FF0000"/>
            </a:solidFill>
            <a:round/>
            <a:headEnd/>
            <a:tailEnd/>
          </a:ln>
        </p:spPr>
        <p:txBody>
          <a:bodyPr/>
          <a:lstStyle/>
          <a:p>
            <a:endParaRPr lang="zh-CN" altLang="en-US"/>
          </a:p>
        </p:txBody>
      </p:sp>
      <p:cxnSp>
        <p:nvCxnSpPr>
          <p:cNvPr id="28" name="直接箭头连接符 27"/>
          <p:cNvCxnSpPr>
            <a:stCxn id="50191" idx="7"/>
          </p:cNvCxnSpPr>
          <p:nvPr/>
        </p:nvCxnSpPr>
        <p:spPr>
          <a:xfrm rot="16200000" flipV="1">
            <a:off x="6851650" y="3632200"/>
            <a:ext cx="1806575" cy="1400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0193" name="Picture 6689"/>
          <p:cNvPicPr>
            <a:picLocks noChangeAspect="1" noChangeArrowheads="1"/>
          </p:cNvPicPr>
          <p:nvPr/>
        </p:nvPicPr>
        <p:blipFill>
          <a:blip r:embed="rId4" cstate="print">
            <a:lum bright="-6000"/>
          </a:blip>
          <a:srcRect/>
          <a:stretch>
            <a:fillRect/>
          </a:stretch>
        </p:blipFill>
        <p:spPr bwMode="auto">
          <a:xfrm>
            <a:off x="2628900" y="4832350"/>
            <a:ext cx="2051050" cy="1333500"/>
          </a:xfrm>
          <a:prstGeom prst="rect">
            <a:avLst/>
          </a:prstGeom>
          <a:noFill/>
          <a:ln w="9525">
            <a:noFill/>
            <a:miter lim="800000"/>
            <a:headEnd/>
            <a:tailEnd/>
          </a:ln>
        </p:spPr>
      </p:pic>
      <p:pic>
        <p:nvPicPr>
          <p:cNvPr id="30" name="Picture 6689"/>
          <p:cNvPicPr>
            <a:picLocks noChangeAspect="1" noChangeArrowheads="1"/>
          </p:cNvPicPr>
          <p:nvPr/>
        </p:nvPicPr>
        <p:blipFill>
          <a:blip r:embed="rId4" cstate="print">
            <a:lum bright="-6000"/>
          </a:blip>
          <a:srcRect/>
          <a:stretch>
            <a:fillRect/>
          </a:stretch>
        </p:blipFill>
        <p:spPr bwMode="auto">
          <a:xfrm>
            <a:off x="6083300" y="4400551"/>
            <a:ext cx="1079500" cy="7014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0195" name="Oval 175"/>
          <p:cNvSpPr>
            <a:spLocks noChangeArrowheads="1"/>
          </p:cNvSpPr>
          <p:nvPr/>
        </p:nvSpPr>
        <p:spPr bwMode="auto">
          <a:xfrm>
            <a:off x="6299200" y="4508500"/>
            <a:ext cx="323850" cy="539750"/>
          </a:xfrm>
          <a:prstGeom prst="ellipse">
            <a:avLst/>
          </a:prstGeom>
          <a:noFill/>
          <a:ln w="28575">
            <a:solidFill>
              <a:srgbClr val="FF0000"/>
            </a:solidFill>
            <a:round/>
            <a:headEnd/>
            <a:tailEnd/>
          </a:ln>
        </p:spPr>
        <p:txBody>
          <a:bodyPr/>
          <a:lstStyle/>
          <a:p>
            <a:endParaRPr lang="zh-CN" altLang="en-US"/>
          </a:p>
        </p:txBody>
      </p:sp>
      <p:sp>
        <p:nvSpPr>
          <p:cNvPr id="50196" name="矩形 38"/>
          <p:cNvSpPr>
            <a:spLocks noChangeArrowheads="1"/>
          </p:cNvSpPr>
          <p:nvPr/>
        </p:nvSpPr>
        <p:spPr bwMode="auto">
          <a:xfrm>
            <a:off x="6299200" y="2997200"/>
            <a:ext cx="2266950" cy="369888"/>
          </a:xfrm>
          <a:prstGeom prst="rect">
            <a:avLst/>
          </a:prstGeom>
          <a:noFill/>
          <a:ln w="9525">
            <a:noFill/>
            <a:miter lim="800000"/>
            <a:headEnd/>
            <a:tailEnd/>
          </a:ln>
        </p:spPr>
        <p:txBody>
          <a:bodyPr>
            <a:spAutoFit/>
          </a:bodyPr>
          <a:lstStyle/>
          <a:p>
            <a:r>
              <a:rPr lang="en-US" altLang="zh-CN" b="1" dirty="0" smtClean="0">
                <a:solidFill>
                  <a:srgbClr val="FF0000"/>
                </a:solidFill>
                <a:latin typeface="华文细黑" pitchFamily="2" charset="-122"/>
                <a:ea typeface="华文细黑" pitchFamily="2" charset="-122"/>
              </a:rPr>
              <a:t>Normal voltage</a:t>
            </a:r>
            <a:endParaRPr lang="zh-CN" altLang="en-US" b="1" dirty="0">
              <a:solidFill>
                <a:srgbClr val="FF0000"/>
              </a:solidFill>
              <a:latin typeface="华文细黑" pitchFamily="2" charset="-122"/>
              <a:ea typeface="华文细黑" pitchFamily="2" charset="-122"/>
            </a:endParaRPr>
          </a:p>
        </p:txBody>
      </p:sp>
      <p:sp>
        <p:nvSpPr>
          <p:cNvPr id="50197" name="灯片编号占位符 21"/>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1B6A91B0-2C78-44AA-A0DF-DB7C3818EC3B}" type="slidenum">
              <a:rPr lang="zh-CN" altLang="en-US" smtClean="0"/>
              <a:pPr/>
              <a:t>36</a:t>
            </a:fld>
            <a:endParaRPr lang="zh-CN" altLang="en-US" smtClean="0"/>
          </a:p>
        </p:txBody>
      </p:sp>
      <p:sp>
        <p:nvSpPr>
          <p:cNvPr id="22" name="矩形 3"/>
          <p:cNvSpPr>
            <a:spLocks noChangeArrowheads="1"/>
          </p:cNvSpPr>
          <p:nvPr/>
        </p:nvSpPr>
        <p:spPr bwMode="auto">
          <a:xfrm>
            <a:off x="361950" y="838200"/>
            <a:ext cx="2082621" cy="369332"/>
          </a:xfrm>
          <a:prstGeom prst="rect">
            <a:avLst/>
          </a:prstGeom>
          <a:noFill/>
          <a:ln w="9525">
            <a:noFill/>
            <a:miter lim="800000"/>
            <a:headEnd/>
            <a:tailEnd/>
          </a:ln>
        </p:spPr>
        <p:txBody>
          <a:bodyPr wrap="none">
            <a:spAutoFit/>
          </a:bodyPr>
          <a:lstStyle/>
          <a:p>
            <a:r>
              <a:rPr lang="en-US" altLang="zh-CN" b="1" dirty="0" smtClean="0">
                <a:latin typeface="+mn-lt"/>
                <a:ea typeface="华文细黑" pitchFamily="2" charset="-122"/>
              </a:rPr>
              <a:t>5. Flickering light</a:t>
            </a:r>
            <a:endParaRPr lang="en-US" altLang="zh-CN" b="1" dirty="0">
              <a:latin typeface="+mn-lt"/>
              <a:ea typeface="华文细黑" pitchFamily="2" charset="-122"/>
            </a:endParaRPr>
          </a:p>
        </p:txBody>
      </p:sp>
      <p:sp>
        <p:nvSpPr>
          <p:cNvPr id="23" name="矩形 6"/>
          <p:cNvSpPr>
            <a:spLocks noChangeArrowheads="1"/>
          </p:cNvSpPr>
          <p:nvPr/>
        </p:nvSpPr>
        <p:spPr bwMode="auto">
          <a:xfrm>
            <a:off x="361950" y="1270000"/>
            <a:ext cx="8096250" cy="923330"/>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A. Diagnosis: unstable power supply voltage, possibly low voltage results in electric components malfunction</a:t>
            </a:r>
          </a:p>
          <a:p>
            <a:r>
              <a:rPr lang="en-US" altLang="zh-CN" dirty="0" smtClean="0">
                <a:latin typeface="+mn-lt"/>
                <a:ea typeface="华文细黑" pitchFamily="2" charset="-122"/>
              </a:rPr>
              <a:t>Correction: Set </a:t>
            </a:r>
            <a:r>
              <a:rPr lang="en-US" altLang="zh-CN" dirty="0" err="1" smtClean="0">
                <a:latin typeface="+mn-lt"/>
                <a:ea typeface="华文细黑" pitchFamily="2" charset="-122"/>
              </a:rPr>
              <a:t>multimeter</a:t>
            </a:r>
            <a:r>
              <a:rPr lang="en-US" altLang="zh-CN" dirty="0" smtClean="0">
                <a:latin typeface="+mn-lt"/>
                <a:ea typeface="华文细黑" pitchFamily="2" charset="-122"/>
              </a:rPr>
              <a:t> to AC 750V to test input voltage</a:t>
            </a:r>
            <a:endParaRPr lang="zh-CN" altLang="en-US" dirty="0">
              <a:latin typeface="+mn-lt"/>
              <a:ea typeface="华文细黑" pitchFamily="2" charset="-122"/>
            </a:endParaRPr>
          </a:p>
        </p:txBody>
      </p:sp>
      <p:sp>
        <p:nvSpPr>
          <p:cNvPr id="25" name="矩形 38"/>
          <p:cNvSpPr>
            <a:spLocks noChangeArrowheads="1"/>
          </p:cNvSpPr>
          <p:nvPr/>
        </p:nvSpPr>
        <p:spPr bwMode="auto">
          <a:xfrm>
            <a:off x="254000" y="3752850"/>
            <a:ext cx="2266950" cy="923925"/>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Open the side cover with 5mm hex wrench.</a:t>
            </a:r>
            <a:endParaRPr lang="zh-CN" altLang="en-US" dirty="0">
              <a:latin typeface="+mn-lt"/>
              <a:ea typeface="华文细黑" pitchFamily="2" charset="-122"/>
            </a:endParaRPr>
          </a:p>
        </p:txBody>
      </p:sp>
      <p:sp>
        <p:nvSpPr>
          <p:cNvPr id="26"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矩形 3"/>
          <p:cNvSpPr>
            <a:spLocks noChangeArrowheads="1"/>
          </p:cNvSpPr>
          <p:nvPr/>
        </p:nvSpPr>
        <p:spPr bwMode="auto">
          <a:xfrm>
            <a:off x="1873250" y="6127750"/>
            <a:ext cx="1920719" cy="369332"/>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 voltage</a:t>
            </a:r>
            <a:endParaRPr lang="en-US" altLang="zh-CN" b="1" dirty="0">
              <a:solidFill>
                <a:srgbClr val="FF0000"/>
              </a:solidFill>
              <a:latin typeface="华文细黑" pitchFamily="2" charset="-122"/>
              <a:ea typeface="华文细黑" pitchFamily="2" charset="-122"/>
            </a:endParaRPr>
          </a:p>
        </p:txBody>
      </p:sp>
      <p:pic>
        <p:nvPicPr>
          <p:cNvPr id="23" name="Picture 2"/>
          <p:cNvPicPr>
            <a:picLocks noChangeAspect="1" noChangeArrowheads="1"/>
          </p:cNvPicPr>
          <p:nvPr/>
        </p:nvPicPr>
        <p:blipFill>
          <a:blip r:embed="rId2" cstate="print"/>
          <a:srcRect/>
          <a:stretch>
            <a:fillRect/>
          </a:stretch>
        </p:blipFill>
        <p:spPr bwMode="auto">
          <a:xfrm>
            <a:off x="2844800" y="3105150"/>
            <a:ext cx="3705225" cy="22669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1206" name="Oval 175"/>
          <p:cNvSpPr>
            <a:spLocks noChangeArrowheads="1"/>
          </p:cNvSpPr>
          <p:nvPr/>
        </p:nvSpPr>
        <p:spPr bwMode="auto">
          <a:xfrm>
            <a:off x="3168650" y="3707368"/>
            <a:ext cx="1079500" cy="863600"/>
          </a:xfrm>
          <a:prstGeom prst="ellipse">
            <a:avLst/>
          </a:prstGeom>
          <a:noFill/>
          <a:ln w="28575">
            <a:solidFill>
              <a:srgbClr val="FF0000"/>
            </a:solidFill>
            <a:round/>
            <a:headEnd/>
            <a:tailEnd/>
          </a:ln>
        </p:spPr>
        <p:txBody>
          <a:bodyPr/>
          <a:lstStyle/>
          <a:p>
            <a:endParaRPr lang="zh-CN" altLang="en-US"/>
          </a:p>
        </p:txBody>
      </p:sp>
      <p:cxnSp>
        <p:nvCxnSpPr>
          <p:cNvPr id="35" name="直接箭头连接符 34"/>
          <p:cNvCxnSpPr>
            <a:stCxn id="51206" idx="4"/>
            <a:endCxn id="51204" idx="0"/>
          </p:cNvCxnSpPr>
          <p:nvPr/>
        </p:nvCxnSpPr>
        <p:spPr>
          <a:xfrm rot="5400000">
            <a:off x="2492614" y="4911964"/>
            <a:ext cx="1556782" cy="8747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08" name="矩形 3"/>
          <p:cNvSpPr>
            <a:spLocks noChangeArrowheads="1"/>
          </p:cNvSpPr>
          <p:nvPr/>
        </p:nvSpPr>
        <p:spPr bwMode="auto">
          <a:xfrm>
            <a:off x="3168650" y="5588000"/>
            <a:ext cx="3272050" cy="338554"/>
          </a:xfrm>
          <a:prstGeom prst="rect">
            <a:avLst/>
          </a:prstGeom>
          <a:noFill/>
          <a:ln w="9525">
            <a:noFill/>
            <a:miter lim="800000"/>
            <a:headEnd/>
            <a:tailEnd/>
          </a:ln>
        </p:spPr>
        <p:txBody>
          <a:bodyPr wrap="none">
            <a:spAutoFit/>
          </a:bodyPr>
          <a:lstStyle/>
          <a:p>
            <a:r>
              <a:rPr lang="en-US" altLang="zh-CN" sz="1600" b="1" dirty="0" smtClean="0">
                <a:latin typeface="华文细黑" pitchFamily="2" charset="-122"/>
                <a:ea typeface="华文细黑" pitchFamily="2" charset="-122"/>
              </a:rPr>
              <a:t>Power supply PCBA output end</a:t>
            </a:r>
            <a:endParaRPr lang="en-US" altLang="zh-CN" sz="1600" b="1" dirty="0">
              <a:latin typeface="华文细黑" pitchFamily="2" charset="-122"/>
              <a:ea typeface="华文细黑" pitchFamily="2" charset="-122"/>
            </a:endParaRPr>
          </a:p>
        </p:txBody>
      </p:sp>
      <p:sp>
        <p:nvSpPr>
          <p:cNvPr id="51210" name="灯片编号占位符 10"/>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0A3FFE54-3C3F-47FD-808A-2CDAE87013B0}" type="slidenum">
              <a:rPr lang="zh-CN" altLang="en-US" smtClean="0"/>
              <a:pPr/>
              <a:t>37</a:t>
            </a:fld>
            <a:endParaRPr lang="zh-CN" altLang="en-US" smtClean="0"/>
          </a:p>
        </p:txBody>
      </p:sp>
      <p:sp>
        <p:nvSpPr>
          <p:cNvPr id="11" name="矩形 6"/>
          <p:cNvSpPr>
            <a:spLocks noChangeArrowheads="1"/>
          </p:cNvSpPr>
          <p:nvPr/>
        </p:nvSpPr>
        <p:spPr bwMode="auto">
          <a:xfrm>
            <a:off x="361950" y="1425575"/>
            <a:ext cx="8096250" cy="1477328"/>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B. Diagnosis: power supply PCBA malfunction</a:t>
            </a:r>
          </a:p>
          <a:p>
            <a:r>
              <a:rPr lang="en-US" altLang="zh-CN" dirty="0" smtClean="0">
                <a:latin typeface="+mn-lt"/>
                <a:ea typeface="华文细黑" pitchFamily="2" charset="-122"/>
              </a:rPr>
              <a:t>Correction: In condition of normal power supply voltage and power supply PCBA input voltage, set </a:t>
            </a:r>
            <a:r>
              <a:rPr lang="en-US" altLang="zh-CN" dirty="0" err="1" smtClean="0">
                <a:latin typeface="+mn-lt"/>
                <a:ea typeface="华文细黑" pitchFamily="2" charset="-122"/>
              </a:rPr>
              <a:t>multimeter</a:t>
            </a:r>
            <a:r>
              <a:rPr lang="en-US" altLang="zh-CN" dirty="0" smtClean="0">
                <a:latin typeface="+mn-lt"/>
                <a:ea typeface="华文细黑" pitchFamily="2" charset="-122"/>
              </a:rPr>
              <a:t> to DC 200V to test if any situation of great output voltage fluctuation or low voltage exists, power supply PCBA shall be replaced if it does</a:t>
            </a:r>
            <a:endParaRPr lang="zh-CN" altLang="en-US" dirty="0">
              <a:latin typeface="+mn-lt"/>
              <a:ea typeface="华文细黑" pitchFamily="2" charset="-122"/>
            </a:endParaRPr>
          </a:p>
        </p:txBody>
      </p:sp>
      <p:sp>
        <p:nvSpPr>
          <p:cNvPr id="12" name="矩形 3"/>
          <p:cNvSpPr>
            <a:spLocks noChangeArrowheads="1"/>
          </p:cNvSpPr>
          <p:nvPr/>
        </p:nvSpPr>
        <p:spPr bwMode="auto">
          <a:xfrm>
            <a:off x="361950" y="946150"/>
            <a:ext cx="2018501" cy="369332"/>
          </a:xfrm>
          <a:prstGeom prst="rect">
            <a:avLst/>
          </a:prstGeom>
          <a:noFill/>
          <a:ln w="9525">
            <a:noFill/>
            <a:miter lim="800000"/>
            <a:headEnd/>
            <a:tailEnd/>
          </a:ln>
        </p:spPr>
        <p:txBody>
          <a:bodyPr wrap="none">
            <a:spAutoFit/>
          </a:bodyPr>
          <a:lstStyle/>
          <a:p>
            <a:r>
              <a:rPr lang="en-US" altLang="zh-CN" b="1" dirty="0" smtClean="0">
                <a:latin typeface="+mn-lt"/>
                <a:ea typeface="华文细黑" pitchFamily="2" charset="-122"/>
              </a:rPr>
              <a:t>5.Flickering light</a:t>
            </a:r>
            <a:endParaRPr lang="en-US" altLang="zh-CN" b="1" dirty="0">
              <a:latin typeface="+mn-lt"/>
              <a:ea typeface="华文细黑" pitchFamily="2" charset="-122"/>
            </a:endParaRPr>
          </a:p>
        </p:txBody>
      </p:sp>
      <p:sp>
        <p:nvSpPr>
          <p:cNvPr id="13"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r="59212"/>
          <a:stretch>
            <a:fillRect/>
          </a:stretch>
        </p:blipFill>
        <p:spPr bwMode="auto">
          <a:xfrm>
            <a:off x="5867400" y="3213100"/>
            <a:ext cx="1511300" cy="22669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 name="Picture 2"/>
          <p:cNvPicPr>
            <a:picLocks noChangeAspect="1" noChangeArrowheads="1"/>
          </p:cNvPicPr>
          <p:nvPr/>
        </p:nvPicPr>
        <p:blipFill>
          <a:blip r:embed="rId3" cstate="print"/>
          <a:srcRect/>
          <a:stretch>
            <a:fillRect/>
          </a:stretch>
        </p:blipFill>
        <p:spPr bwMode="auto">
          <a:xfrm>
            <a:off x="1117600" y="2673350"/>
            <a:ext cx="3670300" cy="336232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2230" name="Oval 175"/>
          <p:cNvSpPr>
            <a:spLocks noChangeArrowheads="1"/>
          </p:cNvSpPr>
          <p:nvPr/>
        </p:nvSpPr>
        <p:spPr bwMode="auto">
          <a:xfrm>
            <a:off x="2520950" y="5048250"/>
            <a:ext cx="755650" cy="539750"/>
          </a:xfrm>
          <a:prstGeom prst="ellipse">
            <a:avLst/>
          </a:prstGeom>
          <a:noFill/>
          <a:ln w="28575">
            <a:solidFill>
              <a:srgbClr val="FF0000"/>
            </a:solidFill>
            <a:round/>
            <a:headEnd/>
            <a:tailEnd/>
          </a:ln>
        </p:spPr>
        <p:txBody>
          <a:bodyPr/>
          <a:lstStyle/>
          <a:p>
            <a:endParaRPr lang="zh-CN" altLang="en-US"/>
          </a:p>
        </p:txBody>
      </p:sp>
      <p:cxnSp>
        <p:nvCxnSpPr>
          <p:cNvPr id="9" name="直接箭头连接符 8"/>
          <p:cNvCxnSpPr>
            <a:stCxn id="52230" idx="6"/>
          </p:cNvCxnSpPr>
          <p:nvPr/>
        </p:nvCxnSpPr>
        <p:spPr>
          <a:xfrm flipV="1">
            <a:off x="3276600" y="4400550"/>
            <a:ext cx="3130550" cy="917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232" name="矩形 3"/>
          <p:cNvSpPr>
            <a:spLocks noChangeArrowheads="1"/>
          </p:cNvSpPr>
          <p:nvPr/>
        </p:nvSpPr>
        <p:spPr bwMode="auto">
          <a:xfrm>
            <a:off x="4787900" y="4184650"/>
            <a:ext cx="1920719" cy="369332"/>
          </a:xfrm>
          <a:prstGeom prst="rect">
            <a:avLst/>
          </a:prstGeom>
          <a:noFill/>
          <a:ln w="9525">
            <a:noFill/>
            <a:miter lim="800000"/>
            <a:headEnd/>
            <a:tailEnd/>
          </a:ln>
        </p:spPr>
        <p:txBody>
          <a:bodyPr wrap="none">
            <a:spAutoFit/>
          </a:bodyPr>
          <a:lstStyle/>
          <a:p>
            <a:r>
              <a:rPr lang="en-US" altLang="zh-CN" b="1" dirty="0" smtClean="0">
                <a:solidFill>
                  <a:srgbClr val="FF0000"/>
                </a:solidFill>
                <a:latin typeface="华文细黑" pitchFamily="2" charset="-122"/>
                <a:ea typeface="华文细黑" pitchFamily="2" charset="-122"/>
              </a:rPr>
              <a:t>Normal voltage</a:t>
            </a:r>
            <a:endParaRPr lang="en-US" altLang="zh-CN" b="1" dirty="0">
              <a:solidFill>
                <a:srgbClr val="FF0000"/>
              </a:solidFill>
              <a:latin typeface="华文细黑" pitchFamily="2" charset="-122"/>
              <a:ea typeface="华文细黑" pitchFamily="2" charset="-122"/>
            </a:endParaRPr>
          </a:p>
        </p:txBody>
      </p:sp>
      <p:sp>
        <p:nvSpPr>
          <p:cNvPr id="52233" name="Oval 175"/>
          <p:cNvSpPr>
            <a:spLocks noChangeArrowheads="1"/>
          </p:cNvSpPr>
          <p:nvPr/>
        </p:nvSpPr>
        <p:spPr bwMode="auto">
          <a:xfrm>
            <a:off x="2520950" y="2889250"/>
            <a:ext cx="647700" cy="539750"/>
          </a:xfrm>
          <a:prstGeom prst="ellipse">
            <a:avLst/>
          </a:prstGeom>
          <a:noFill/>
          <a:ln w="28575">
            <a:solidFill>
              <a:srgbClr val="FF0000"/>
            </a:solidFill>
            <a:round/>
            <a:headEnd/>
            <a:tailEnd/>
          </a:ln>
        </p:spPr>
        <p:txBody>
          <a:bodyPr/>
          <a:lstStyle/>
          <a:p>
            <a:endParaRPr lang="zh-CN" altLang="en-US"/>
          </a:p>
        </p:txBody>
      </p:sp>
      <p:cxnSp>
        <p:nvCxnSpPr>
          <p:cNvPr id="12" name="直接箭头连接符 11"/>
          <p:cNvCxnSpPr>
            <a:stCxn id="52233" idx="4"/>
          </p:cNvCxnSpPr>
          <p:nvPr/>
        </p:nvCxnSpPr>
        <p:spPr>
          <a:xfrm rot="16200000" flipH="1">
            <a:off x="4248150" y="2025650"/>
            <a:ext cx="755650" cy="3562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235" name="Oval 175"/>
          <p:cNvSpPr>
            <a:spLocks noChangeArrowheads="1"/>
          </p:cNvSpPr>
          <p:nvPr/>
        </p:nvSpPr>
        <p:spPr bwMode="auto">
          <a:xfrm>
            <a:off x="6083300" y="3752850"/>
            <a:ext cx="1187450" cy="863600"/>
          </a:xfrm>
          <a:prstGeom prst="ellipse">
            <a:avLst/>
          </a:prstGeom>
          <a:noFill/>
          <a:ln w="28575">
            <a:solidFill>
              <a:srgbClr val="FF0000"/>
            </a:solidFill>
            <a:round/>
            <a:headEnd/>
            <a:tailEnd/>
          </a:ln>
        </p:spPr>
        <p:txBody>
          <a:bodyPr/>
          <a:lstStyle/>
          <a:p>
            <a:endParaRPr lang="zh-CN" altLang="en-US"/>
          </a:p>
        </p:txBody>
      </p:sp>
      <p:sp>
        <p:nvSpPr>
          <p:cNvPr id="52237" name="灯片编号占位符 13"/>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572E87AF-5000-4B65-BE7E-9ED0B33C721F}" type="slidenum">
              <a:rPr lang="zh-CN" altLang="en-US" smtClean="0"/>
              <a:pPr/>
              <a:t>38</a:t>
            </a:fld>
            <a:endParaRPr lang="zh-CN" altLang="en-US" smtClean="0"/>
          </a:p>
        </p:txBody>
      </p:sp>
      <p:sp>
        <p:nvSpPr>
          <p:cNvPr id="14" name="矩形 6"/>
          <p:cNvSpPr>
            <a:spLocks noChangeArrowheads="1"/>
          </p:cNvSpPr>
          <p:nvPr/>
        </p:nvSpPr>
        <p:spPr bwMode="auto">
          <a:xfrm>
            <a:off x="361950" y="1425575"/>
            <a:ext cx="8096250" cy="1200329"/>
          </a:xfrm>
          <a:prstGeom prst="rect">
            <a:avLst/>
          </a:prstGeom>
          <a:noFill/>
          <a:ln w="9525">
            <a:noFill/>
            <a:miter lim="800000"/>
            <a:headEnd/>
            <a:tailEnd/>
          </a:ln>
        </p:spPr>
        <p:txBody>
          <a:bodyPr>
            <a:spAutoFit/>
          </a:bodyPr>
          <a:lstStyle/>
          <a:p>
            <a:r>
              <a:rPr lang="en-US" altLang="zh-CN" dirty="0">
                <a:latin typeface="+mn-lt"/>
                <a:ea typeface="华文细黑" pitchFamily="2" charset="-122"/>
              </a:rPr>
              <a:t>C</a:t>
            </a:r>
            <a:r>
              <a:rPr lang="zh-CN" altLang="en-US" dirty="0" smtClean="0">
                <a:latin typeface="+mn-lt"/>
                <a:ea typeface="华文细黑" pitchFamily="2" charset="-122"/>
              </a:rPr>
              <a:t>、</a:t>
            </a:r>
            <a:r>
              <a:rPr lang="en-US" altLang="zh-CN" dirty="0" smtClean="0">
                <a:latin typeface="+mn-lt"/>
                <a:ea typeface="华文细黑" pitchFamily="2" charset="-122"/>
              </a:rPr>
              <a:t>Diagnosis: LED PCBA malfunction</a:t>
            </a:r>
          </a:p>
          <a:p>
            <a:r>
              <a:rPr lang="en-US" altLang="zh-CN" dirty="0" smtClean="0">
                <a:latin typeface="+mn-lt"/>
                <a:ea typeface="华文细黑" pitchFamily="2" charset="-122"/>
              </a:rPr>
              <a:t>Correction: Replace the power supply PCBA if light still flickers with normal voltages at power supply system, power supply PCBA output end and LED PCBA input end</a:t>
            </a:r>
            <a:endParaRPr lang="zh-CN" altLang="en-US" dirty="0">
              <a:latin typeface="+mn-lt"/>
              <a:ea typeface="华文细黑" pitchFamily="2" charset="-122"/>
            </a:endParaRPr>
          </a:p>
        </p:txBody>
      </p:sp>
      <p:sp>
        <p:nvSpPr>
          <p:cNvPr id="15" name="矩形 3"/>
          <p:cNvSpPr>
            <a:spLocks noChangeArrowheads="1"/>
          </p:cNvSpPr>
          <p:nvPr/>
        </p:nvSpPr>
        <p:spPr bwMode="auto">
          <a:xfrm>
            <a:off x="361950" y="946150"/>
            <a:ext cx="2018501" cy="369332"/>
          </a:xfrm>
          <a:prstGeom prst="rect">
            <a:avLst/>
          </a:prstGeom>
          <a:noFill/>
          <a:ln w="9525">
            <a:noFill/>
            <a:miter lim="800000"/>
            <a:headEnd/>
            <a:tailEnd/>
          </a:ln>
        </p:spPr>
        <p:txBody>
          <a:bodyPr wrap="none">
            <a:spAutoFit/>
          </a:bodyPr>
          <a:lstStyle/>
          <a:p>
            <a:r>
              <a:rPr lang="en-US" altLang="zh-CN" b="1" dirty="0" smtClean="0">
                <a:latin typeface="+mn-lt"/>
                <a:ea typeface="华文细黑" pitchFamily="2" charset="-122"/>
              </a:rPr>
              <a:t>5.Flickering light</a:t>
            </a:r>
            <a:endParaRPr lang="en-US" altLang="zh-CN" b="1" dirty="0">
              <a:latin typeface="+mn-lt"/>
              <a:ea typeface="华文细黑" pitchFamily="2" charset="-122"/>
            </a:endParaRPr>
          </a:p>
        </p:txBody>
      </p:sp>
      <p:sp>
        <p:nvSpPr>
          <p:cNvPr id="16"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3"/>
          <p:cNvSpPr>
            <a:spLocks noChangeArrowheads="1"/>
          </p:cNvSpPr>
          <p:nvPr/>
        </p:nvSpPr>
        <p:spPr bwMode="auto">
          <a:xfrm>
            <a:off x="361950" y="838200"/>
            <a:ext cx="8220075" cy="646113"/>
          </a:xfrm>
          <a:prstGeom prst="rect">
            <a:avLst/>
          </a:prstGeom>
          <a:noFill/>
          <a:ln w="9525">
            <a:noFill/>
            <a:miter lim="800000"/>
            <a:headEnd/>
            <a:tailEnd/>
          </a:ln>
        </p:spPr>
        <p:txBody>
          <a:bodyPr>
            <a:spAutoFit/>
          </a:bodyPr>
          <a:lstStyle/>
          <a:p>
            <a:r>
              <a:rPr lang="en-US" altLang="zh-CN" b="1" dirty="0" smtClean="0">
                <a:latin typeface="+mn-lt"/>
                <a:ea typeface="华文细黑" pitchFamily="2" charset="-122"/>
              </a:rPr>
              <a:t>Introduction</a:t>
            </a:r>
            <a:endParaRPr lang="en-US" altLang="zh-CN" b="1" dirty="0">
              <a:latin typeface="+mn-lt"/>
              <a:ea typeface="华文细黑" pitchFamily="2" charset="-122"/>
            </a:endParaRPr>
          </a:p>
          <a:p>
            <a:r>
              <a:rPr lang="en-US" altLang="zh-CN" b="1" dirty="0">
                <a:latin typeface="+mn-lt"/>
                <a:ea typeface="华文细黑" pitchFamily="2" charset="-122"/>
              </a:rPr>
              <a:t> </a:t>
            </a:r>
            <a:endParaRPr lang="zh-CN" altLang="en-US" b="1" dirty="0">
              <a:latin typeface="+mn-lt"/>
              <a:ea typeface="华文细黑" pitchFamily="2" charset="-122"/>
            </a:endParaRPr>
          </a:p>
        </p:txBody>
      </p:sp>
      <p:sp>
        <p:nvSpPr>
          <p:cNvPr id="16388" name="矩形 3"/>
          <p:cNvSpPr>
            <a:spLocks noChangeArrowheads="1"/>
          </p:cNvSpPr>
          <p:nvPr/>
        </p:nvSpPr>
        <p:spPr bwMode="auto">
          <a:xfrm>
            <a:off x="469900" y="1485900"/>
            <a:ext cx="8312150" cy="3416320"/>
          </a:xfrm>
          <a:prstGeom prst="rect">
            <a:avLst/>
          </a:prstGeom>
          <a:noFill/>
          <a:ln w="9525">
            <a:noFill/>
            <a:miter lim="800000"/>
            <a:headEnd/>
            <a:tailEnd/>
          </a:ln>
        </p:spPr>
        <p:txBody>
          <a:bodyPr wrap="square">
            <a:spAutoFit/>
          </a:bodyPr>
          <a:lstStyle/>
          <a:p>
            <a:r>
              <a:rPr lang="en-US" altLang="zh-CN" dirty="0">
                <a:latin typeface="+mn-lt"/>
                <a:ea typeface="华文细黑" pitchFamily="2" charset="-122"/>
              </a:rPr>
              <a:t>A</a:t>
            </a:r>
            <a:r>
              <a:rPr lang="zh-CN" altLang="en-US" dirty="0">
                <a:latin typeface="+mn-lt"/>
                <a:ea typeface="华文细黑" pitchFamily="2" charset="-122"/>
              </a:rPr>
              <a:t>、</a:t>
            </a:r>
            <a:r>
              <a:rPr lang="en-US" altLang="zh-CN" dirty="0">
                <a:latin typeface="+mn-lt"/>
                <a:ea typeface="华文细黑" pitchFamily="2" charset="-122"/>
              </a:rPr>
              <a:t>LED source, aluminum alloy explosion proof housing, high intensity, small size and weight. </a:t>
            </a:r>
            <a:r>
              <a:rPr lang="en-US" altLang="zh-CN" dirty="0" smtClean="0">
                <a:latin typeface="+mn-lt"/>
                <a:ea typeface="华文细黑" pitchFamily="2" charset="-122"/>
              </a:rPr>
              <a:t>light </a:t>
            </a:r>
            <a:r>
              <a:rPr lang="en-US" altLang="zh-CN" dirty="0">
                <a:latin typeface="+mn-lt"/>
                <a:ea typeface="华文细黑" pitchFamily="2" charset="-122"/>
              </a:rPr>
              <a:t>and driver integration design, indirection entrance cable, high safety and stability.</a:t>
            </a:r>
          </a:p>
          <a:p>
            <a:endParaRPr lang="en-US" altLang="zh-CN" dirty="0">
              <a:latin typeface="+mn-lt"/>
              <a:ea typeface="华文细黑" pitchFamily="2" charset="-122"/>
            </a:endParaRPr>
          </a:p>
          <a:p>
            <a:r>
              <a:rPr lang="en-US" altLang="zh-CN" dirty="0">
                <a:latin typeface="+mn-lt"/>
                <a:ea typeface="华文细黑" pitchFamily="2" charset="-122"/>
              </a:rPr>
              <a:t>B</a:t>
            </a:r>
            <a:r>
              <a:rPr lang="zh-CN" altLang="en-US" dirty="0" smtClean="0">
                <a:latin typeface="+mn-lt"/>
                <a:ea typeface="华文细黑" pitchFamily="2" charset="-122"/>
              </a:rPr>
              <a:t>、</a:t>
            </a:r>
            <a:r>
              <a:rPr lang="en-US" altLang="zh-CN" dirty="0" smtClean="0">
                <a:latin typeface="+mn-lt"/>
                <a:ea typeface="华文细黑" pitchFamily="2" charset="-122"/>
              </a:rPr>
              <a:t>Application</a:t>
            </a:r>
            <a:r>
              <a:rPr lang="zh-CN" altLang="en-US" dirty="0" smtClean="0">
                <a:latin typeface="+mn-lt"/>
                <a:ea typeface="华文细黑" pitchFamily="2" charset="-122"/>
              </a:rPr>
              <a:t>：</a:t>
            </a:r>
            <a:endParaRPr lang="en-US" altLang="zh-CN" dirty="0">
              <a:latin typeface="+mn-lt"/>
              <a:ea typeface="华文细黑" pitchFamily="2" charset="-122"/>
            </a:endParaRPr>
          </a:p>
          <a:p>
            <a:r>
              <a:rPr lang="en-US" altLang="zh-CN" dirty="0" smtClean="0">
                <a:latin typeface="+mn-lt"/>
                <a:ea typeface="华文细黑" pitchFamily="2" charset="-122"/>
              </a:rPr>
              <a:t>Mining: Coal mining tunnels, mine chambers, mine underground parking lots etc.</a:t>
            </a:r>
          </a:p>
          <a:p>
            <a:r>
              <a:rPr lang="en-US" altLang="zh-CN" dirty="0" smtClean="0">
                <a:latin typeface="+mn-lt"/>
                <a:ea typeface="华文细黑" pitchFamily="2" charset="-122"/>
              </a:rPr>
              <a:t>Explosion proof: oilfields, petrochemical plants, drilling platforms etc.</a:t>
            </a:r>
          </a:p>
          <a:p>
            <a:r>
              <a:rPr lang="en-US" altLang="zh-CN" dirty="0" smtClean="0">
                <a:latin typeface="+mn-lt"/>
                <a:ea typeface="华文细黑" pitchFamily="2" charset="-122"/>
              </a:rPr>
              <a:t>Industrial: factories, cement plants, coal washing plants and warehouse etc.</a:t>
            </a:r>
            <a:endParaRPr lang="en-US" altLang="zh-CN" dirty="0">
              <a:latin typeface="+mn-lt"/>
              <a:ea typeface="华文细黑" pitchFamily="2" charset="-122"/>
            </a:endParaRPr>
          </a:p>
          <a:p>
            <a:endParaRPr lang="en-US" altLang="zh-CN" dirty="0">
              <a:latin typeface="+mn-lt"/>
              <a:ea typeface="华文细黑" pitchFamily="2" charset="-122"/>
            </a:endParaRPr>
          </a:p>
          <a:p>
            <a:r>
              <a:rPr lang="en-US" altLang="zh-CN" dirty="0">
                <a:latin typeface="+mn-lt"/>
                <a:ea typeface="华文细黑" pitchFamily="2" charset="-122"/>
              </a:rPr>
              <a:t>C</a:t>
            </a:r>
            <a:r>
              <a:rPr lang="zh-CN" altLang="en-US" dirty="0" smtClean="0">
                <a:latin typeface="+mn-lt"/>
                <a:ea typeface="华文细黑" pitchFamily="2" charset="-122"/>
              </a:rPr>
              <a:t>、</a:t>
            </a:r>
            <a:r>
              <a:rPr lang="en-US" altLang="zh-CN" dirty="0">
                <a:ea typeface="华文细黑" pitchFamily="2" charset="-122"/>
              </a:rPr>
              <a:t> </a:t>
            </a:r>
            <a:r>
              <a:rPr lang="en-US" altLang="zh-CN" dirty="0">
                <a:latin typeface="+mn-lt"/>
                <a:ea typeface="华文细黑" pitchFamily="2" charset="-122"/>
              </a:rPr>
              <a:t>Ambient Temperature: -40 -- +55</a:t>
            </a:r>
            <a:r>
              <a:rPr lang="zh-CN" altLang="en-US" dirty="0" smtClean="0">
                <a:latin typeface="+mn-lt"/>
                <a:ea typeface="华文细黑" pitchFamily="2" charset="-122"/>
              </a:rPr>
              <a:t>℃</a:t>
            </a:r>
            <a:r>
              <a:rPr lang="en-US" altLang="zh-CN" dirty="0" smtClean="0">
                <a:latin typeface="+mn-lt"/>
                <a:ea typeface="华文细黑" pitchFamily="2" charset="-122"/>
              </a:rPr>
              <a:t>;</a:t>
            </a:r>
            <a:endParaRPr lang="en-US" altLang="zh-CN" dirty="0">
              <a:latin typeface="+mn-lt"/>
              <a:ea typeface="华文细黑" pitchFamily="2" charset="-122"/>
            </a:endParaRPr>
          </a:p>
          <a:p>
            <a:endParaRPr lang="en-US" altLang="zh-CN" dirty="0">
              <a:latin typeface="+mn-lt"/>
              <a:ea typeface="华文细黑" pitchFamily="2" charset="-122"/>
            </a:endParaRPr>
          </a:p>
          <a:p>
            <a:r>
              <a:rPr lang="en-US" altLang="zh-CN" dirty="0">
                <a:latin typeface="+mn-lt"/>
                <a:ea typeface="华文细黑" pitchFamily="2" charset="-122"/>
              </a:rPr>
              <a:t>D</a:t>
            </a:r>
            <a:r>
              <a:rPr lang="zh-CN" altLang="en-US" dirty="0" smtClean="0">
                <a:latin typeface="+mn-lt"/>
                <a:ea typeface="华文细黑" pitchFamily="2" charset="-122"/>
              </a:rPr>
              <a:t>、</a:t>
            </a:r>
            <a:r>
              <a:rPr lang="en-US" altLang="zh-CN" dirty="0" smtClean="0">
                <a:latin typeface="+mn-lt"/>
                <a:ea typeface="华文细黑" pitchFamily="2" charset="-122"/>
              </a:rPr>
              <a:t>Certification: ATEX: LCIE </a:t>
            </a:r>
            <a:r>
              <a:rPr lang="en-US" altLang="zh-CN" dirty="0">
                <a:latin typeface="+mn-lt"/>
                <a:ea typeface="华文细黑" pitchFamily="2" charset="-122"/>
              </a:rPr>
              <a:t>12 ATEX 3070 X, </a:t>
            </a:r>
            <a:r>
              <a:rPr lang="en-US" altLang="zh-CN" dirty="0" smtClean="0">
                <a:latin typeface="+mn-lt"/>
                <a:ea typeface="华文细黑" pitchFamily="2" charset="-122"/>
              </a:rPr>
              <a:t>IECEx: IECEx </a:t>
            </a:r>
            <a:r>
              <a:rPr lang="en-US" altLang="zh-CN" dirty="0">
                <a:latin typeface="+mn-lt"/>
                <a:ea typeface="华文细黑" pitchFamily="2" charset="-122"/>
              </a:rPr>
              <a:t>CQM </a:t>
            </a:r>
            <a:r>
              <a:rPr lang="en-US" altLang="zh-CN" dirty="0" smtClean="0">
                <a:latin typeface="+mn-lt"/>
                <a:ea typeface="华文细黑" pitchFamily="2" charset="-122"/>
              </a:rPr>
              <a:t>12.0033X</a:t>
            </a:r>
            <a:endParaRPr lang="zh-CN" altLang="en-US" dirty="0">
              <a:latin typeface="+mn-lt"/>
              <a:ea typeface="华文细黑" pitchFamily="2" charset="-122"/>
            </a:endParaRPr>
          </a:p>
        </p:txBody>
      </p:sp>
      <p:sp>
        <p:nvSpPr>
          <p:cNvPr id="16389" name="灯片编号占位符 4"/>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892A461F-526D-4ED5-96D8-49AD5B8A9F50}" type="slidenum">
              <a:rPr lang="zh-CN" altLang="en-US" smtClean="0"/>
              <a:pPr/>
              <a:t>3</a:t>
            </a:fld>
            <a:endParaRPr lang="zh-CN" altLang="en-US" smtClean="0"/>
          </a:p>
        </p:txBody>
      </p:sp>
      <p:sp>
        <p:nvSpPr>
          <p:cNvPr id="6" name="标题 1"/>
          <p:cNvSpPr txBox="1">
            <a:spLocks/>
          </p:cNvSpPr>
          <p:nvPr/>
        </p:nvSpPr>
        <p:spPr bwMode="auto">
          <a:xfrm>
            <a:off x="361950" y="190500"/>
            <a:ext cx="1835150" cy="53975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Product</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299200" y="4508500"/>
            <a:ext cx="1727200" cy="158273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 name="Picture 3"/>
          <p:cNvPicPr>
            <a:picLocks noChangeAspect="1" noChangeArrowheads="1"/>
          </p:cNvPicPr>
          <p:nvPr/>
        </p:nvPicPr>
        <p:blipFill>
          <a:blip r:embed="rId3" cstate="print"/>
          <a:srcRect/>
          <a:stretch>
            <a:fillRect/>
          </a:stretch>
        </p:blipFill>
        <p:spPr bwMode="auto">
          <a:xfrm>
            <a:off x="469900" y="2781300"/>
            <a:ext cx="2376488" cy="15113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 name="Picture 2"/>
          <p:cNvPicPr>
            <a:picLocks noChangeAspect="1" noChangeArrowheads="1"/>
          </p:cNvPicPr>
          <p:nvPr/>
        </p:nvPicPr>
        <p:blipFill>
          <a:blip r:embed="rId4" cstate="print"/>
          <a:srcRect r="7895" b="44382"/>
          <a:stretch>
            <a:fillRect/>
          </a:stretch>
        </p:blipFill>
        <p:spPr bwMode="auto">
          <a:xfrm>
            <a:off x="3060700" y="2781300"/>
            <a:ext cx="2698750" cy="146526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9" name="Picture 2"/>
          <p:cNvPicPr>
            <a:picLocks noChangeAspect="1" noChangeArrowheads="1"/>
          </p:cNvPicPr>
          <p:nvPr/>
        </p:nvPicPr>
        <p:blipFill>
          <a:blip r:embed="rId5" cstate="print"/>
          <a:srcRect r="16609" b="42373"/>
          <a:stretch>
            <a:fillRect/>
          </a:stretch>
        </p:blipFill>
        <p:spPr bwMode="auto">
          <a:xfrm>
            <a:off x="5975350" y="2781300"/>
            <a:ext cx="2374900" cy="15081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0" name="Picture 2"/>
          <p:cNvPicPr>
            <a:picLocks noChangeAspect="1" noChangeArrowheads="1"/>
          </p:cNvPicPr>
          <p:nvPr/>
        </p:nvPicPr>
        <p:blipFill>
          <a:blip r:embed="rId6" cstate="print"/>
          <a:srcRect l="38903" b="22689"/>
          <a:stretch>
            <a:fillRect/>
          </a:stretch>
        </p:blipFill>
        <p:spPr bwMode="auto">
          <a:xfrm>
            <a:off x="469900" y="4508500"/>
            <a:ext cx="2263775" cy="17526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9938" name="Picture 2"/>
          <p:cNvPicPr>
            <a:picLocks noChangeAspect="1" noChangeArrowheads="1"/>
          </p:cNvPicPr>
          <p:nvPr/>
        </p:nvPicPr>
        <p:blipFill>
          <a:blip r:embed="rId7" cstate="print"/>
          <a:srcRect/>
          <a:stretch>
            <a:fillRect/>
          </a:stretch>
        </p:blipFill>
        <p:spPr bwMode="auto">
          <a:xfrm>
            <a:off x="3060700" y="4508500"/>
            <a:ext cx="2835275" cy="17272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53258" name="Oval 175"/>
          <p:cNvSpPr>
            <a:spLocks noChangeArrowheads="1"/>
          </p:cNvSpPr>
          <p:nvPr/>
        </p:nvSpPr>
        <p:spPr bwMode="auto">
          <a:xfrm>
            <a:off x="901700" y="3213100"/>
            <a:ext cx="863600" cy="431800"/>
          </a:xfrm>
          <a:prstGeom prst="ellipse">
            <a:avLst/>
          </a:prstGeom>
          <a:noFill/>
          <a:ln w="28575">
            <a:solidFill>
              <a:srgbClr val="FF0000"/>
            </a:solidFill>
            <a:round/>
            <a:headEnd/>
            <a:tailEnd/>
          </a:ln>
        </p:spPr>
        <p:txBody>
          <a:bodyPr/>
          <a:lstStyle/>
          <a:p>
            <a:endParaRPr lang="zh-CN" altLang="en-US"/>
          </a:p>
        </p:txBody>
      </p:sp>
      <p:sp>
        <p:nvSpPr>
          <p:cNvPr id="53259" name="Oval 175"/>
          <p:cNvSpPr>
            <a:spLocks noChangeArrowheads="1"/>
          </p:cNvSpPr>
          <p:nvPr/>
        </p:nvSpPr>
        <p:spPr bwMode="auto">
          <a:xfrm>
            <a:off x="4464050" y="3105150"/>
            <a:ext cx="863600" cy="647700"/>
          </a:xfrm>
          <a:prstGeom prst="ellipse">
            <a:avLst/>
          </a:prstGeom>
          <a:noFill/>
          <a:ln w="28575">
            <a:solidFill>
              <a:srgbClr val="FF0000"/>
            </a:solidFill>
            <a:round/>
            <a:headEnd/>
            <a:tailEnd/>
          </a:ln>
        </p:spPr>
        <p:txBody>
          <a:bodyPr/>
          <a:lstStyle/>
          <a:p>
            <a:endParaRPr lang="zh-CN" altLang="en-US"/>
          </a:p>
        </p:txBody>
      </p:sp>
      <p:sp>
        <p:nvSpPr>
          <p:cNvPr id="53260" name="Oval 175"/>
          <p:cNvSpPr>
            <a:spLocks noChangeArrowheads="1"/>
          </p:cNvSpPr>
          <p:nvPr/>
        </p:nvSpPr>
        <p:spPr bwMode="auto">
          <a:xfrm>
            <a:off x="7378700" y="3105150"/>
            <a:ext cx="863600" cy="711200"/>
          </a:xfrm>
          <a:prstGeom prst="ellipse">
            <a:avLst/>
          </a:prstGeom>
          <a:noFill/>
          <a:ln w="28575">
            <a:solidFill>
              <a:srgbClr val="FF0000"/>
            </a:solidFill>
            <a:round/>
            <a:headEnd/>
            <a:tailEnd/>
          </a:ln>
        </p:spPr>
        <p:txBody>
          <a:bodyPr/>
          <a:lstStyle/>
          <a:p>
            <a:endParaRPr lang="zh-CN" altLang="en-US"/>
          </a:p>
        </p:txBody>
      </p:sp>
      <p:sp>
        <p:nvSpPr>
          <p:cNvPr id="53261" name="Oval 175"/>
          <p:cNvSpPr>
            <a:spLocks noChangeArrowheads="1"/>
          </p:cNvSpPr>
          <p:nvPr/>
        </p:nvSpPr>
        <p:spPr bwMode="auto">
          <a:xfrm>
            <a:off x="1765300" y="5803900"/>
            <a:ext cx="863600" cy="431800"/>
          </a:xfrm>
          <a:prstGeom prst="ellipse">
            <a:avLst/>
          </a:prstGeom>
          <a:noFill/>
          <a:ln w="28575">
            <a:solidFill>
              <a:srgbClr val="FF0000"/>
            </a:solidFill>
            <a:round/>
            <a:headEnd/>
            <a:tailEnd/>
          </a:ln>
        </p:spPr>
        <p:txBody>
          <a:bodyPr/>
          <a:lstStyle/>
          <a:p>
            <a:endParaRPr lang="zh-CN" altLang="en-US"/>
          </a:p>
        </p:txBody>
      </p:sp>
      <p:sp>
        <p:nvSpPr>
          <p:cNvPr id="53262" name="Oval 175"/>
          <p:cNvSpPr>
            <a:spLocks noChangeArrowheads="1"/>
          </p:cNvSpPr>
          <p:nvPr/>
        </p:nvSpPr>
        <p:spPr bwMode="auto">
          <a:xfrm>
            <a:off x="4464050" y="5156200"/>
            <a:ext cx="863600" cy="971550"/>
          </a:xfrm>
          <a:prstGeom prst="ellipse">
            <a:avLst/>
          </a:prstGeom>
          <a:noFill/>
          <a:ln w="28575">
            <a:solidFill>
              <a:srgbClr val="FF0000"/>
            </a:solidFill>
            <a:round/>
            <a:headEnd/>
            <a:tailEnd/>
          </a:ln>
        </p:spPr>
        <p:txBody>
          <a:bodyPr/>
          <a:lstStyle/>
          <a:p>
            <a:endParaRPr lang="zh-CN" altLang="en-US"/>
          </a:p>
        </p:txBody>
      </p:sp>
      <p:sp>
        <p:nvSpPr>
          <p:cNvPr id="53263" name="Oval 175"/>
          <p:cNvSpPr>
            <a:spLocks noChangeArrowheads="1"/>
          </p:cNvSpPr>
          <p:nvPr/>
        </p:nvSpPr>
        <p:spPr bwMode="auto">
          <a:xfrm>
            <a:off x="6946900" y="4508500"/>
            <a:ext cx="431800" cy="539750"/>
          </a:xfrm>
          <a:prstGeom prst="ellipse">
            <a:avLst/>
          </a:prstGeom>
          <a:noFill/>
          <a:ln w="28575">
            <a:solidFill>
              <a:srgbClr val="FF0000"/>
            </a:solidFill>
            <a:round/>
            <a:headEnd/>
            <a:tailEnd/>
          </a:ln>
        </p:spPr>
        <p:txBody>
          <a:bodyPr/>
          <a:lstStyle/>
          <a:p>
            <a:endParaRPr lang="zh-CN" altLang="en-US"/>
          </a:p>
        </p:txBody>
      </p:sp>
      <p:sp>
        <p:nvSpPr>
          <p:cNvPr id="53264" name="Oval 175"/>
          <p:cNvSpPr>
            <a:spLocks noChangeArrowheads="1"/>
          </p:cNvSpPr>
          <p:nvPr/>
        </p:nvSpPr>
        <p:spPr bwMode="auto">
          <a:xfrm>
            <a:off x="6946900" y="5480050"/>
            <a:ext cx="431800" cy="539750"/>
          </a:xfrm>
          <a:prstGeom prst="ellipse">
            <a:avLst/>
          </a:prstGeom>
          <a:noFill/>
          <a:ln w="28575">
            <a:solidFill>
              <a:srgbClr val="FF0000"/>
            </a:solidFill>
            <a:round/>
            <a:headEnd/>
            <a:tailEnd/>
          </a:ln>
        </p:spPr>
        <p:txBody>
          <a:bodyPr/>
          <a:lstStyle/>
          <a:p>
            <a:endParaRPr lang="zh-CN" altLang="en-US"/>
          </a:p>
        </p:txBody>
      </p:sp>
      <p:sp>
        <p:nvSpPr>
          <p:cNvPr id="53266" name="灯片编号占位符 18"/>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F820D512-A9DC-41C7-9498-F2FA45A75746}" type="slidenum">
              <a:rPr lang="zh-CN" altLang="en-US" smtClean="0"/>
              <a:pPr/>
              <a:t>39</a:t>
            </a:fld>
            <a:endParaRPr lang="zh-CN" altLang="en-US" smtClean="0"/>
          </a:p>
        </p:txBody>
      </p:sp>
      <p:sp>
        <p:nvSpPr>
          <p:cNvPr id="19" name="矩形 3"/>
          <p:cNvSpPr>
            <a:spLocks noChangeArrowheads="1"/>
          </p:cNvSpPr>
          <p:nvPr/>
        </p:nvSpPr>
        <p:spPr bwMode="auto">
          <a:xfrm>
            <a:off x="361950" y="1054100"/>
            <a:ext cx="2018501" cy="369332"/>
          </a:xfrm>
          <a:prstGeom prst="rect">
            <a:avLst/>
          </a:prstGeom>
          <a:noFill/>
          <a:ln w="9525">
            <a:noFill/>
            <a:miter lim="800000"/>
            <a:headEnd/>
            <a:tailEnd/>
          </a:ln>
        </p:spPr>
        <p:txBody>
          <a:bodyPr wrap="none">
            <a:spAutoFit/>
          </a:bodyPr>
          <a:lstStyle/>
          <a:p>
            <a:r>
              <a:rPr lang="en-US" altLang="zh-CN" b="1" dirty="0" smtClean="0">
                <a:latin typeface="+mn-lt"/>
                <a:ea typeface="华文细黑" pitchFamily="2" charset="-122"/>
              </a:rPr>
              <a:t>5.Flickering light</a:t>
            </a:r>
            <a:endParaRPr lang="en-US" altLang="zh-CN" b="1" dirty="0">
              <a:latin typeface="+mn-lt"/>
              <a:ea typeface="华文细黑" pitchFamily="2" charset="-122"/>
            </a:endParaRPr>
          </a:p>
        </p:txBody>
      </p:sp>
      <p:sp>
        <p:nvSpPr>
          <p:cNvPr id="20" name="矩形 6"/>
          <p:cNvSpPr>
            <a:spLocks noChangeArrowheads="1"/>
          </p:cNvSpPr>
          <p:nvPr/>
        </p:nvSpPr>
        <p:spPr bwMode="auto">
          <a:xfrm>
            <a:off x="361950" y="1425575"/>
            <a:ext cx="8096250" cy="1200329"/>
          </a:xfrm>
          <a:prstGeom prst="rect">
            <a:avLst/>
          </a:prstGeom>
          <a:noFill/>
          <a:ln w="9525">
            <a:noFill/>
            <a:miter lim="800000"/>
            <a:headEnd/>
            <a:tailEnd/>
          </a:ln>
        </p:spPr>
        <p:txBody>
          <a:bodyPr>
            <a:spAutoFit/>
          </a:bodyPr>
          <a:lstStyle/>
          <a:p>
            <a:r>
              <a:rPr lang="en-US" altLang="zh-CN" dirty="0">
                <a:latin typeface="+mn-lt"/>
                <a:ea typeface="华文细黑" pitchFamily="2" charset="-122"/>
              </a:rPr>
              <a:t>D</a:t>
            </a:r>
            <a:r>
              <a:rPr lang="zh-CN" altLang="en-US" dirty="0" smtClean="0">
                <a:latin typeface="+mn-lt"/>
                <a:ea typeface="华文细黑" pitchFamily="2" charset="-122"/>
              </a:rPr>
              <a:t>、</a:t>
            </a:r>
            <a:r>
              <a:rPr lang="en-US" altLang="zh-CN" dirty="0" smtClean="0">
                <a:latin typeface="+mn-lt"/>
                <a:ea typeface="华文细黑" pitchFamily="2" charset="-122"/>
              </a:rPr>
              <a:t>Diagnosis: improper contact of circuit inside the light</a:t>
            </a:r>
          </a:p>
          <a:p>
            <a:r>
              <a:rPr lang="en-US" altLang="zh-CN" dirty="0" smtClean="0">
                <a:latin typeface="+mn-lt"/>
                <a:ea typeface="华文细黑" pitchFamily="2" charset="-122"/>
              </a:rPr>
              <a:t>Correction: long time working and harsh application environment results in aging electric components and improper contact. Test the key components, wires terminals etc. inside the light</a:t>
            </a:r>
            <a:endParaRPr lang="zh-CN" altLang="en-US" dirty="0">
              <a:latin typeface="+mn-lt"/>
              <a:ea typeface="华文细黑" pitchFamily="2" charset="-122"/>
            </a:endParaRPr>
          </a:p>
        </p:txBody>
      </p:sp>
      <p:sp>
        <p:nvSpPr>
          <p:cNvPr id="21" name="标题 1"/>
          <p:cNvSpPr txBox="1">
            <a:spLocks/>
          </p:cNvSpPr>
          <p:nvPr/>
        </p:nvSpPr>
        <p:spPr bwMode="auto">
          <a:xfrm>
            <a:off x="250825" y="190500"/>
            <a:ext cx="50768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Malfunction Diagnosis&amp; Correction</a:t>
            </a:r>
            <a:endParaRPr lang="zh-CN" altLang="en-US" sz="2400" dirty="0">
              <a:solidFill>
                <a:srgbClr val="0070C0"/>
              </a:solidFill>
              <a:latin typeface="+mj-lt"/>
              <a:ea typeface="华文隶书"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txBox="1">
            <a:spLocks/>
          </p:cNvSpPr>
          <p:nvPr/>
        </p:nvSpPr>
        <p:spPr bwMode="auto">
          <a:xfrm>
            <a:off x="1873250" y="2565400"/>
            <a:ext cx="5937250" cy="1727200"/>
          </a:xfrm>
          <a:prstGeom prst="rect">
            <a:avLst/>
          </a:prstGeom>
          <a:noFill/>
          <a:ln w="9525">
            <a:noFill/>
            <a:miter lim="800000"/>
            <a:headEnd/>
            <a:tailEnd/>
          </a:ln>
        </p:spPr>
        <p:txBody>
          <a:bodyPr/>
          <a:lstStyle/>
          <a:p>
            <a:r>
              <a:rPr lang="en-US" altLang="zh-CN" sz="8800">
                <a:latin typeface="华文隶书" pitchFamily="2" charset="-122"/>
                <a:ea typeface="华文隶书" pitchFamily="2" charset="-122"/>
              </a:rPr>
              <a:t>Thank   you</a:t>
            </a:r>
            <a:r>
              <a:rPr lang="zh-CN" altLang="en-US" sz="8800">
                <a:latin typeface="华文隶书" pitchFamily="2" charset="-122"/>
                <a:ea typeface="华文隶书" pitchFamily="2" charset="-122"/>
              </a:rPr>
              <a:t>！</a:t>
            </a:r>
            <a:endParaRPr lang="zh-CN" altLang="en-US" sz="8800"/>
          </a:p>
        </p:txBody>
      </p:sp>
      <p:sp>
        <p:nvSpPr>
          <p:cNvPr id="54275" name="灯片编号占位符 2"/>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2202F34E-AEAE-4CA0-B6C4-B94D10771640}" type="slidenum">
              <a:rPr lang="zh-CN" altLang="en-US" smtClean="0"/>
              <a:pPr/>
              <a:t>40</a:t>
            </a:fld>
            <a:endParaRPr lang="zh-CN"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灯片编号占位符 4"/>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DC70E7BC-1217-4D5A-83AD-E937DECD6003}" type="slidenum">
              <a:rPr lang="zh-CN" altLang="en-US" smtClean="0"/>
              <a:pPr/>
              <a:t>4</a:t>
            </a:fld>
            <a:endParaRPr lang="zh-CN" altLang="en-US" smtClean="0"/>
          </a:p>
        </p:txBody>
      </p:sp>
      <p:sp>
        <p:nvSpPr>
          <p:cNvPr id="6" name="矩形 4"/>
          <p:cNvSpPr>
            <a:spLocks noChangeArrowheads="1"/>
          </p:cNvSpPr>
          <p:nvPr/>
        </p:nvSpPr>
        <p:spPr bwMode="auto">
          <a:xfrm>
            <a:off x="361950" y="1054100"/>
            <a:ext cx="8636000" cy="5632311"/>
          </a:xfrm>
          <a:prstGeom prst="rect">
            <a:avLst/>
          </a:prstGeom>
          <a:noFill/>
          <a:ln w="9525">
            <a:noFill/>
            <a:miter lim="800000"/>
            <a:headEnd/>
            <a:tailEnd/>
          </a:ln>
        </p:spPr>
        <p:txBody>
          <a:bodyPr wrap="square">
            <a:spAutoFit/>
          </a:bodyPr>
          <a:lstStyle/>
          <a:p>
            <a:pPr marL="342900" indent="-342900"/>
            <a:r>
              <a:rPr lang="en-US" altLang="zh-CN" dirty="0" smtClean="0">
                <a:latin typeface="+mn-lt"/>
                <a:ea typeface="华文细黑" pitchFamily="2" charset="-122"/>
              </a:rPr>
              <a:t>1. </a:t>
            </a:r>
            <a:r>
              <a:rPr lang="en-US" altLang="zh-CN" b="1" dirty="0" smtClean="0">
                <a:latin typeface="+mn-lt"/>
                <a:ea typeface="华文细黑" pitchFamily="2" charset="-122"/>
              </a:rPr>
              <a:t>To avoid electric shock, explosion or electric shock</a:t>
            </a:r>
          </a:p>
          <a:p>
            <a:pPr marL="342900" indent="-342900"/>
            <a:r>
              <a:rPr lang="en-US" altLang="zh-CN" dirty="0" smtClean="0">
                <a:latin typeface="+mn-lt"/>
                <a:ea typeface="华文细黑" pitchFamily="2" charset="-122"/>
              </a:rPr>
              <a:t>This product should be installed and maintained by qualified electrician </a:t>
            </a:r>
          </a:p>
          <a:p>
            <a:pPr marL="342900" indent="-342900"/>
            <a:r>
              <a:rPr lang="en-US" altLang="zh-CN" dirty="0" smtClean="0">
                <a:latin typeface="+mn-lt"/>
                <a:ea typeface="华文细黑" pitchFamily="2" charset="-122"/>
              </a:rPr>
              <a:t>only.</a:t>
            </a:r>
          </a:p>
          <a:p>
            <a:endParaRPr lang="zh-CN" altLang="en-US" dirty="0">
              <a:latin typeface="+mn-lt"/>
              <a:ea typeface="华文细黑" pitchFamily="2" charset="-122"/>
            </a:endParaRPr>
          </a:p>
          <a:p>
            <a:r>
              <a:rPr lang="en-US" altLang="zh-CN" dirty="0">
                <a:latin typeface="+mn-lt"/>
                <a:ea typeface="华文细黑" pitchFamily="2" charset="-122"/>
              </a:rPr>
              <a:t>2</a:t>
            </a:r>
            <a:r>
              <a:rPr lang="en-US" altLang="zh-CN" dirty="0" smtClean="0">
                <a:latin typeface="+mn-lt"/>
                <a:ea typeface="华文细黑" pitchFamily="2" charset="-122"/>
              </a:rPr>
              <a:t>.</a:t>
            </a:r>
            <a:r>
              <a:rPr lang="zh-CN" altLang="en-US" dirty="0">
                <a:latin typeface="+mn-lt"/>
                <a:ea typeface="华文细黑" pitchFamily="2" charset="-122"/>
              </a:rPr>
              <a:t> </a:t>
            </a:r>
            <a:r>
              <a:rPr lang="en-US" altLang="zh-CN" b="1" dirty="0" smtClean="0">
                <a:latin typeface="+mn-lt"/>
                <a:ea typeface="华文细黑" pitchFamily="2" charset="-122"/>
              </a:rPr>
              <a:t>To avoid explosion</a:t>
            </a:r>
            <a:endParaRPr lang="zh-CN" altLang="en-US" b="1" dirty="0">
              <a:latin typeface="+mn-lt"/>
              <a:ea typeface="华文细黑" pitchFamily="2" charset="-122"/>
            </a:endParaRPr>
          </a:p>
          <a:p>
            <a:r>
              <a:rPr lang="en-US" altLang="zh-CN" dirty="0">
                <a:latin typeface="+mn-lt"/>
                <a:ea typeface="华文细黑" pitchFamily="2" charset="-122"/>
              </a:rPr>
              <a:t>a</a:t>
            </a:r>
            <a:r>
              <a:rPr lang="en-US" altLang="zh-CN" dirty="0" smtClean="0">
                <a:latin typeface="+mn-lt"/>
                <a:ea typeface="华文细黑" pitchFamily="2" charset="-122"/>
              </a:rPr>
              <a:t>.</a:t>
            </a:r>
            <a:r>
              <a:rPr lang="zh-CN" altLang="en-US" dirty="0" smtClean="0">
                <a:latin typeface="+mn-lt"/>
                <a:ea typeface="华文细黑" pitchFamily="2" charset="-122"/>
              </a:rPr>
              <a:t> </a:t>
            </a:r>
            <a:r>
              <a:rPr lang="en-US" altLang="zh-CN" dirty="0" smtClean="0">
                <a:latin typeface="+mn-lt"/>
                <a:ea typeface="华文细黑" pitchFamily="2" charset="-122"/>
              </a:rPr>
              <a:t>Make sure that power supply voltage is the same as the floodlight voltage.</a:t>
            </a:r>
            <a:endParaRPr lang="zh-CN" altLang="en-US" dirty="0">
              <a:latin typeface="+mn-lt"/>
              <a:ea typeface="华文细黑" pitchFamily="2" charset="-122"/>
            </a:endParaRPr>
          </a:p>
          <a:p>
            <a:r>
              <a:rPr lang="en-US" altLang="zh-CN" dirty="0">
                <a:latin typeface="+mn-lt"/>
                <a:ea typeface="华文细黑" pitchFamily="2" charset="-122"/>
              </a:rPr>
              <a:t>b</a:t>
            </a:r>
            <a:r>
              <a:rPr lang="en-US" altLang="zh-CN" dirty="0" smtClean="0">
                <a:latin typeface="+mn-lt"/>
                <a:ea typeface="华文细黑" pitchFamily="2" charset="-122"/>
              </a:rPr>
              <a:t>.</a:t>
            </a:r>
            <a:r>
              <a:rPr lang="zh-CN" altLang="en-US" dirty="0" smtClean="0">
                <a:latin typeface="+mn-lt"/>
                <a:ea typeface="华文细黑" pitchFamily="2" charset="-122"/>
              </a:rPr>
              <a:t> </a:t>
            </a:r>
            <a:r>
              <a:rPr lang="en-US" altLang="zh-CN" dirty="0" smtClean="0">
                <a:latin typeface="+mn-lt"/>
                <a:ea typeface="华文细黑" pitchFamily="2" charset="-122"/>
              </a:rPr>
              <a:t>Do not install where the marked operating temperatures exceed the ambient temperature of the hazardous areas.</a:t>
            </a:r>
            <a:endParaRPr lang="zh-CN" altLang="en-US" dirty="0">
              <a:latin typeface="+mn-lt"/>
              <a:ea typeface="华文细黑" pitchFamily="2" charset="-122"/>
            </a:endParaRPr>
          </a:p>
          <a:p>
            <a:r>
              <a:rPr lang="en-US" altLang="zh-CN" dirty="0">
                <a:latin typeface="+mn-lt"/>
                <a:ea typeface="华文细黑" pitchFamily="2" charset="-122"/>
              </a:rPr>
              <a:t>c</a:t>
            </a:r>
            <a:r>
              <a:rPr lang="en-US" altLang="zh-CN" dirty="0" smtClean="0">
                <a:latin typeface="+mn-lt"/>
                <a:ea typeface="华文细黑" pitchFamily="2" charset="-122"/>
              </a:rPr>
              <a:t>.</a:t>
            </a:r>
            <a:r>
              <a:rPr lang="zh-CN" altLang="en-US" dirty="0" smtClean="0">
                <a:latin typeface="+mn-lt"/>
                <a:ea typeface="华文细黑" pitchFamily="2" charset="-122"/>
              </a:rPr>
              <a:t> </a:t>
            </a:r>
            <a:r>
              <a:rPr lang="en-US" altLang="zh-CN" dirty="0" smtClean="0">
                <a:latin typeface="+mn-lt"/>
                <a:ea typeface="华文细黑" pitchFamily="2" charset="-122"/>
              </a:rPr>
              <a:t>Do not operate in ambient temperatures above those indicated on the floodlight nameplate.</a:t>
            </a:r>
          </a:p>
          <a:p>
            <a:endParaRPr lang="en-US" altLang="zh-CN" dirty="0" smtClean="0">
              <a:latin typeface="+mn-lt"/>
              <a:ea typeface="华文细黑" pitchFamily="2" charset="-122"/>
            </a:endParaRPr>
          </a:p>
          <a:p>
            <a:r>
              <a:rPr lang="en-US" altLang="zh-CN" dirty="0" smtClean="0">
                <a:latin typeface="+mn-lt"/>
                <a:ea typeface="华文细黑" pitchFamily="2" charset="-122"/>
              </a:rPr>
              <a:t>3. </a:t>
            </a:r>
            <a:r>
              <a:rPr lang="en-US" altLang="zh-CN" b="1" dirty="0" smtClean="0">
                <a:latin typeface="+mn-lt"/>
                <a:ea typeface="华文细黑" pitchFamily="2" charset="-122"/>
              </a:rPr>
              <a:t>To avoid electric shock</a:t>
            </a:r>
            <a:endParaRPr lang="zh-CN" altLang="en-US" b="1" dirty="0">
              <a:latin typeface="+mn-lt"/>
              <a:ea typeface="华文细黑" pitchFamily="2" charset="-122"/>
            </a:endParaRPr>
          </a:p>
          <a:p>
            <a:r>
              <a:rPr lang="en-US" altLang="zh-CN" dirty="0" smtClean="0">
                <a:latin typeface="+mn-lt"/>
                <a:ea typeface="华文细黑" pitchFamily="2" charset="-122"/>
              </a:rPr>
              <a:t>a. Make sure the electrical power is OFF before installation</a:t>
            </a:r>
          </a:p>
          <a:p>
            <a:r>
              <a:rPr lang="en-US" altLang="zh-CN" dirty="0" smtClean="0">
                <a:latin typeface="+mn-lt"/>
                <a:ea typeface="华文细黑" pitchFamily="2" charset="-122"/>
              </a:rPr>
              <a:t>and maintenance. </a:t>
            </a:r>
          </a:p>
          <a:p>
            <a:r>
              <a:rPr lang="en-US" altLang="zh-CN" dirty="0" smtClean="0">
                <a:latin typeface="+mn-lt"/>
                <a:ea typeface="华文细黑" pitchFamily="2" charset="-122"/>
              </a:rPr>
              <a:t>b. </a:t>
            </a:r>
            <a:r>
              <a:rPr lang="en-US" altLang="zh-CN" dirty="0" err="1" smtClean="0">
                <a:latin typeface="+mn-lt"/>
                <a:ea typeface="华文细黑" pitchFamily="2" charset="-122"/>
              </a:rPr>
              <a:t>Luminarie</a:t>
            </a:r>
            <a:r>
              <a:rPr lang="en-US" altLang="zh-CN" dirty="0" smtClean="0">
                <a:latin typeface="+mn-lt"/>
                <a:ea typeface="华文细黑" pitchFamily="2" charset="-122"/>
              </a:rPr>
              <a:t> housing must be grounded. </a:t>
            </a:r>
          </a:p>
          <a:p>
            <a:endParaRPr lang="en-US" altLang="zh-CN" dirty="0">
              <a:latin typeface="+mn-lt"/>
              <a:ea typeface="华文细黑" pitchFamily="2" charset="-122"/>
            </a:endParaRPr>
          </a:p>
          <a:p>
            <a:endParaRPr lang="zh-CN" altLang="en-US" dirty="0">
              <a:latin typeface="+mn-lt"/>
              <a:ea typeface="华文细黑" pitchFamily="2" charset="-122"/>
            </a:endParaRPr>
          </a:p>
          <a:p>
            <a:r>
              <a:rPr lang="en-US" altLang="zh-CN" dirty="0" smtClean="0">
                <a:latin typeface="+mn-lt"/>
                <a:ea typeface="华文细黑" pitchFamily="2" charset="-122"/>
              </a:rPr>
              <a:t>4.</a:t>
            </a:r>
            <a:r>
              <a:rPr lang="zh-CN" altLang="en-US" dirty="0" smtClean="0">
                <a:latin typeface="+mn-lt"/>
                <a:ea typeface="华文细黑" pitchFamily="2" charset="-122"/>
              </a:rPr>
              <a:t> </a:t>
            </a:r>
            <a:r>
              <a:rPr lang="en-US" altLang="zh-CN" b="1" dirty="0" smtClean="0">
                <a:latin typeface="+mn-lt"/>
                <a:ea typeface="华文细黑" pitchFamily="2" charset="-122"/>
              </a:rPr>
              <a:t>To avoid burning hands</a:t>
            </a:r>
          </a:p>
          <a:p>
            <a:r>
              <a:rPr lang="en-US" altLang="zh-CN" dirty="0" smtClean="0">
                <a:latin typeface="+mn-lt"/>
                <a:ea typeface="华文细黑" pitchFamily="2" charset="-122"/>
              </a:rPr>
              <a:t>Do not touch the </a:t>
            </a:r>
            <a:r>
              <a:rPr lang="en-US" altLang="zh-CN" dirty="0" err="1" smtClean="0">
                <a:latin typeface="+mn-lt"/>
                <a:ea typeface="华文细黑" pitchFamily="2" charset="-122"/>
              </a:rPr>
              <a:t>luminarie</a:t>
            </a:r>
            <a:r>
              <a:rPr lang="en-US" altLang="zh-CN" dirty="0" smtClean="0">
                <a:latin typeface="+mn-lt"/>
                <a:ea typeface="华文细黑" pitchFamily="2" charset="-122"/>
              </a:rPr>
              <a:t> while energized.</a:t>
            </a:r>
          </a:p>
          <a:p>
            <a:endParaRPr lang="en-US" altLang="zh-CN" dirty="0" smtClean="0">
              <a:latin typeface="+mn-lt"/>
              <a:ea typeface="华文细黑" pitchFamily="2" charset="-122"/>
            </a:endParaRPr>
          </a:p>
        </p:txBody>
      </p:sp>
      <p:sp>
        <p:nvSpPr>
          <p:cNvPr id="7" name="矩形 3"/>
          <p:cNvSpPr>
            <a:spLocks noChangeArrowheads="1"/>
          </p:cNvSpPr>
          <p:nvPr/>
        </p:nvSpPr>
        <p:spPr bwMode="auto">
          <a:xfrm>
            <a:off x="361950" y="730250"/>
            <a:ext cx="8220075" cy="646113"/>
          </a:xfrm>
          <a:prstGeom prst="rect">
            <a:avLst/>
          </a:prstGeom>
          <a:noFill/>
          <a:ln w="9525">
            <a:noFill/>
            <a:miter lim="800000"/>
            <a:headEnd/>
            <a:tailEnd/>
          </a:ln>
        </p:spPr>
        <p:txBody>
          <a:bodyPr>
            <a:spAutoFit/>
          </a:bodyPr>
          <a:lstStyle/>
          <a:p>
            <a:r>
              <a:rPr lang="en-US" altLang="zh-CN" b="1" dirty="0" smtClean="0">
                <a:latin typeface="+mn-lt"/>
                <a:ea typeface="华文细黑" pitchFamily="2" charset="-122"/>
              </a:rPr>
              <a:t>Caution</a:t>
            </a:r>
            <a:r>
              <a:rPr lang="zh-CN" altLang="en-US" b="1" dirty="0" smtClean="0">
                <a:latin typeface="+mn-lt"/>
                <a:ea typeface="华文细黑" pitchFamily="2" charset="-122"/>
              </a:rPr>
              <a:t>：</a:t>
            </a:r>
            <a:endParaRPr lang="en-US" altLang="zh-CN" b="1" dirty="0">
              <a:latin typeface="+mn-lt"/>
              <a:ea typeface="华文细黑" pitchFamily="2" charset="-122"/>
            </a:endParaRPr>
          </a:p>
          <a:p>
            <a:r>
              <a:rPr lang="en-US" altLang="zh-CN" b="1" dirty="0">
                <a:latin typeface="+mn-lt"/>
                <a:ea typeface="华文细黑" pitchFamily="2" charset="-122"/>
              </a:rPr>
              <a:t> </a:t>
            </a:r>
            <a:endParaRPr lang="zh-CN" altLang="en-US" b="1" dirty="0">
              <a:latin typeface="+mn-lt"/>
              <a:ea typeface="华文细黑" pitchFamily="2" charset="-122"/>
            </a:endParaRPr>
          </a:p>
        </p:txBody>
      </p:sp>
      <p:sp>
        <p:nvSpPr>
          <p:cNvPr id="8"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灯片编号占位符 5"/>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593EFECF-6E78-4792-B5DD-5B62F8B7F99E}" type="slidenum">
              <a:rPr lang="zh-CN" altLang="en-US" smtClean="0"/>
              <a:pPr/>
              <a:t>5</a:t>
            </a:fld>
            <a:endParaRPr lang="zh-CN" altLang="en-US" smtClean="0"/>
          </a:p>
        </p:txBody>
      </p:sp>
      <p:sp>
        <p:nvSpPr>
          <p:cNvPr id="7"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sp>
        <p:nvSpPr>
          <p:cNvPr id="8" name="矩形 5"/>
          <p:cNvSpPr>
            <a:spLocks noChangeArrowheads="1"/>
          </p:cNvSpPr>
          <p:nvPr/>
        </p:nvSpPr>
        <p:spPr bwMode="auto">
          <a:xfrm>
            <a:off x="361950" y="1162050"/>
            <a:ext cx="8312150" cy="1200329"/>
          </a:xfrm>
          <a:prstGeom prst="rect">
            <a:avLst/>
          </a:prstGeom>
          <a:noFill/>
          <a:ln w="9525">
            <a:noFill/>
            <a:miter lim="800000"/>
            <a:headEnd/>
            <a:tailEnd/>
          </a:ln>
        </p:spPr>
        <p:txBody>
          <a:bodyPr wrap="square">
            <a:spAutoFit/>
          </a:bodyPr>
          <a:lstStyle/>
          <a:p>
            <a:r>
              <a:rPr lang="en-US" altLang="zh-CN" dirty="0" smtClean="0">
                <a:latin typeface="+mn-lt"/>
                <a:ea typeface="华文细黑" pitchFamily="2" charset="-122"/>
              </a:rPr>
              <a:t>Different installations of </a:t>
            </a:r>
            <a:r>
              <a:rPr lang="en-US" altLang="zh-CN" dirty="0" err="1" smtClean="0">
                <a:latin typeface="+mn-lt"/>
                <a:ea typeface="华文细黑" pitchFamily="2" charset="-122"/>
              </a:rPr>
              <a:t>KGoldenfrog</a:t>
            </a:r>
            <a:r>
              <a:rPr lang="en-US" altLang="zh-CN" dirty="0" smtClean="0">
                <a:latin typeface="+mn-lt"/>
                <a:ea typeface="华文细黑" pitchFamily="2" charset="-122"/>
              </a:rPr>
              <a:t> series floodlight: pendant mount, ceiling mount, stanchion mount and pipe clamp. Please select the installation as needed.</a:t>
            </a:r>
            <a:endParaRPr lang="en-US" altLang="zh-CN" dirty="0">
              <a:latin typeface="+mn-lt"/>
              <a:ea typeface="华文细黑" pitchFamily="2" charset="-122"/>
            </a:endParaRPr>
          </a:p>
          <a:p>
            <a:endParaRPr lang="zh-CN" altLang="en-US" dirty="0">
              <a:latin typeface="+mn-lt"/>
              <a:ea typeface="华文细黑" pitchFamily="2" charset="-122"/>
            </a:endParaRPr>
          </a:p>
        </p:txBody>
      </p:sp>
      <p:pic>
        <p:nvPicPr>
          <p:cNvPr id="1026" name="Picture 2" descr="C:\Documents and Settings\Administrator\桌面\金蛙安装方式副本.jpg"/>
          <p:cNvPicPr>
            <a:picLocks noChangeAspect="1" noChangeArrowheads="1"/>
          </p:cNvPicPr>
          <p:nvPr/>
        </p:nvPicPr>
        <p:blipFill>
          <a:blip r:embed="rId2"/>
          <a:srcRect/>
          <a:stretch>
            <a:fillRect/>
          </a:stretch>
        </p:blipFill>
        <p:spPr bwMode="auto">
          <a:xfrm>
            <a:off x="577850" y="2241550"/>
            <a:ext cx="7897366" cy="36703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灯片编号占位符 5"/>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CD0E80F0-26CF-427F-B085-E3AFEEF2D445}" type="slidenum">
              <a:rPr lang="zh-CN" altLang="en-US" smtClean="0"/>
              <a:pPr/>
              <a:t>6</a:t>
            </a:fld>
            <a:endParaRPr lang="zh-CN" altLang="en-US" smtClean="0"/>
          </a:p>
        </p:txBody>
      </p:sp>
      <p:sp>
        <p:nvSpPr>
          <p:cNvPr id="7" name="矩形 3"/>
          <p:cNvSpPr>
            <a:spLocks noChangeArrowheads="1"/>
          </p:cNvSpPr>
          <p:nvPr/>
        </p:nvSpPr>
        <p:spPr bwMode="auto">
          <a:xfrm>
            <a:off x="361950" y="838200"/>
            <a:ext cx="8220075" cy="646331"/>
          </a:xfrm>
          <a:prstGeom prst="rect">
            <a:avLst/>
          </a:prstGeom>
          <a:noFill/>
          <a:ln w="9525">
            <a:noFill/>
            <a:miter lim="800000"/>
            <a:headEnd/>
            <a:tailEnd/>
          </a:ln>
        </p:spPr>
        <p:txBody>
          <a:bodyPr>
            <a:spAutoFit/>
          </a:bodyPr>
          <a:lstStyle/>
          <a:p>
            <a:r>
              <a:rPr lang="en-US" altLang="zh-CN" b="1" dirty="0" smtClean="0">
                <a:latin typeface="+mn-lt"/>
                <a:ea typeface="华文细黑" pitchFamily="2" charset="-122"/>
              </a:rPr>
              <a:t>A</a:t>
            </a:r>
            <a:r>
              <a:rPr lang="zh-CN" altLang="en-US" b="1" dirty="0" smtClean="0">
                <a:latin typeface="+mn-lt"/>
                <a:ea typeface="华文细黑" pitchFamily="2" charset="-122"/>
              </a:rPr>
              <a:t>、</a:t>
            </a:r>
            <a:r>
              <a:rPr lang="en-US" altLang="zh-CN" b="1" dirty="0" smtClean="0">
                <a:latin typeface="+mn-lt"/>
                <a:ea typeface="华文细黑" pitchFamily="2" charset="-122"/>
              </a:rPr>
              <a:t>Pendant mount</a:t>
            </a:r>
            <a:endParaRPr lang="en-US" altLang="zh-CN" b="1" dirty="0">
              <a:latin typeface="+mn-lt"/>
              <a:ea typeface="华文细黑" pitchFamily="2" charset="-122"/>
            </a:endParaRPr>
          </a:p>
          <a:p>
            <a:r>
              <a:rPr lang="en-US" altLang="zh-CN" b="1" dirty="0">
                <a:latin typeface="+mn-lt"/>
                <a:ea typeface="华文细黑" pitchFamily="2" charset="-122"/>
              </a:rPr>
              <a:t> </a:t>
            </a:r>
            <a:endParaRPr lang="zh-CN" altLang="en-US" b="1" dirty="0">
              <a:latin typeface="+mn-lt"/>
              <a:ea typeface="华文细黑" pitchFamily="2" charset="-122"/>
            </a:endParaRPr>
          </a:p>
        </p:txBody>
      </p:sp>
      <p:sp>
        <p:nvSpPr>
          <p:cNvPr id="8" name="矩形 5"/>
          <p:cNvSpPr>
            <a:spLocks noChangeArrowheads="1"/>
          </p:cNvSpPr>
          <p:nvPr/>
        </p:nvSpPr>
        <p:spPr bwMode="auto">
          <a:xfrm>
            <a:off x="469900" y="1701800"/>
            <a:ext cx="8312150" cy="923330"/>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Place expansion anchor bolts into the position where the light is about to be installed, fasten the loops to the light, use the steel wires to connect the expansion anchor bolts and loops.</a:t>
            </a:r>
            <a:endParaRPr lang="en-US" altLang="zh-CN" dirty="0">
              <a:latin typeface="+mn-lt"/>
              <a:ea typeface="华文细黑" pitchFamily="2" charset="-122"/>
            </a:endParaRPr>
          </a:p>
        </p:txBody>
      </p:sp>
      <p:pic>
        <p:nvPicPr>
          <p:cNvPr id="19463" name="Picture 7" descr="C:\Documents and Settings\Administrator\桌面\新建文件夹\ScreenShot00228.jpg"/>
          <p:cNvPicPr>
            <a:picLocks noChangeAspect="1" noChangeArrowheads="1"/>
          </p:cNvPicPr>
          <p:nvPr/>
        </p:nvPicPr>
        <p:blipFill>
          <a:blip r:embed="rId2" cstate="print"/>
          <a:srcRect/>
          <a:stretch>
            <a:fillRect/>
          </a:stretch>
        </p:blipFill>
        <p:spPr bwMode="auto">
          <a:xfrm>
            <a:off x="577850" y="3321050"/>
            <a:ext cx="8111897" cy="2159000"/>
          </a:xfrm>
          <a:prstGeom prst="rect">
            <a:avLst/>
          </a:prstGeom>
          <a:ln>
            <a:noFill/>
          </a:ln>
          <a:effectLst>
            <a:outerShdw blurRad="190500" algn="tl" rotWithShape="0">
              <a:srgbClr val="000000">
                <a:alpha val="70000"/>
              </a:srgbClr>
            </a:outerShdw>
          </a:effectLst>
        </p:spPr>
      </p:pic>
      <p:sp>
        <p:nvSpPr>
          <p:cNvPr id="10"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灯片编号占位符 5"/>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5F89C6F6-3A84-43E8-9FC4-D7BC59070DA1}" type="slidenum">
              <a:rPr lang="zh-CN" altLang="en-US" smtClean="0"/>
              <a:pPr/>
              <a:t>7</a:t>
            </a:fld>
            <a:endParaRPr lang="zh-CN" altLang="en-US" smtClean="0"/>
          </a:p>
        </p:txBody>
      </p:sp>
      <p:sp>
        <p:nvSpPr>
          <p:cNvPr id="7" name="矩形 3"/>
          <p:cNvSpPr>
            <a:spLocks noChangeArrowheads="1"/>
          </p:cNvSpPr>
          <p:nvPr/>
        </p:nvSpPr>
        <p:spPr bwMode="auto">
          <a:xfrm>
            <a:off x="361950" y="838200"/>
            <a:ext cx="8220075" cy="646331"/>
          </a:xfrm>
          <a:prstGeom prst="rect">
            <a:avLst/>
          </a:prstGeom>
          <a:noFill/>
          <a:ln w="9525">
            <a:noFill/>
            <a:miter lim="800000"/>
            <a:headEnd/>
            <a:tailEnd/>
          </a:ln>
        </p:spPr>
        <p:txBody>
          <a:bodyPr>
            <a:spAutoFit/>
          </a:bodyPr>
          <a:lstStyle/>
          <a:p>
            <a:r>
              <a:rPr lang="en-US" altLang="zh-CN" b="1" dirty="0" smtClean="0">
                <a:latin typeface="+mn-lt"/>
                <a:ea typeface="华文细黑" pitchFamily="2" charset="-122"/>
              </a:rPr>
              <a:t>B</a:t>
            </a:r>
            <a:r>
              <a:rPr lang="zh-CN" altLang="en-US" b="1" dirty="0" smtClean="0">
                <a:latin typeface="+mn-lt"/>
                <a:ea typeface="华文细黑" pitchFamily="2" charset="-122"/>
              </a:rPr>
              <a:t>、</a:t>
            </a:r>
            <a:r>
              <a:rPr lang="en-US" altLang="zh-CN" b="1" dirty="0" smtClean="0">
                <a:latin typeface="+mn-lt"/>
                <a:ea typeface="华文细黑" pitchFamily="2" charset="-122"/>
              </a:rPr>
              <a:t>Ceiling mount</a:t>
            </a:r>
            <a:endParaRPr lang="en-US" altLang="zh-CN" b="1" dirty="0">
              <a:latin typeface="+mn-lt"/>
              <a:ea typeface="华文细黑" pitchFamily="2" charset="-122"/>
            </a:endParaRPr>
          </a:p>
          <a:p>
            <a:r>
              <a:rPr lang="en-US" altLang="zh-CN" b="1" dirty="0">
                <a:latin typeface="+mn-lt"/>
                <a:ea typeface="华文细黑" pitchFamily="2" charset="-122"/>
              </a:rPr>
              <a:t> </a:t>
            </a:r>
            <a:endParaRPr lang="zh-CN" altLang="en-US" b="1" dirty="0">
              <a:latin typeface="+mn-lt"/>
              <a:ea typeface="华文细黑" pitchFamily="2" charset="-122"/>
            </a:endParaRPr>
          </a:p>
        </p:txBody>
      </p:sp>
      <p:sp>
        <p:nvSpPr>
          <p:cNvPr id="8" name="矩形 5"/>
          <p:cNvSpPr>
            <a:spLocks noChangeArrowheads="1"/>
          </p:cNvSpPr>
          <p:nvPr/>
        </p:nvSpPr>
        <p:spPr bwMode="auto">
          <a:xfrm>
            <a:off x="361950" y="1750020"/>
            <a:ext cx="8312150" cy="923330"/>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Place M10 expansion anchor bolts into the position where the light is about to be installed, install the brackets to the light with screws, fix the brackets and expansion anchor bolts and tighten the bolts nut.</a:t>
            </a:r>
            <a:endParaRPr lang="en-US" altLang="zh-CN" dirty="0">
              <a:latin typeface="+mn-lt"/>
              <a:ea typeface="华文细黑" pitchFamily="2" charset="-122"/>
            </a:endParaRPr>
          </a:p>
        </p:txBody>
      </p:sp>
      <p:pic>
        <p:nvPicPr>
          <p:cNvPr id="20487" name="Picture 7" descr="C:\Documents and Settings\Administrator\桌面\新建文件夹\ScreenShot00229.jpg"/>
          <p:cNvPicPr>
            <a:picLocks noChangeAspect="1" noChangeArrowheads="1"/>
          </p:cNvPicPr>
          <p:nvPr/>
        </p:nvPicPr>
        <p:blipFill>
          <a:blip r:embed="rId2" cstate="print"/>
          <a:srcRect/>
          <a:stretch>
            <a:fillRect/>
          </a:stretch>
        </p:blipFill>
        <p:spPr bwMode="auto">
          <a:xfrm>
            <a:off x="469900" y="3213100"/>
            <a:ext cx="8111897" cy="2159000"/>
          </a:xfrm>
          <a:prstGeom prst="rect">
            <a:avLst/>
          </a:prstGeom>
          <a:ln>
            <a:noFill/>
          </a:ln>
          <a:effectLst>
            <a:outerShdw blurRad="190500" algn="tl" rotWithShape="0">
              <a:srgbClr val="000000">
                <a:alpha val="70000"/>
              </a:srgbClr>
            </a:outerShdw>
          </a:effectLst>
        </p:spPr>
      </p:pic>
      <p:sp>
        <p:nvSpPr>
          <p:cNvPr id="10"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灯片编号占位符 5"/>
          <p:cNvSpPr>
            <a:spLocks noGrp="1"/>
          </p:cNvSpPr>
          <p:nvPr>
            <p:ph type="sldNum" sz="quarter" idx="12"/>
          </p:nvPr>
        </p:nvSpPr>
        <p:spPr bwMode="auto">
          <a:noFill/>
          <a:ln>
            <a:miter lim="800000"/>
            <a:headEnd/>
            <a:tailEnd/>
          </a:ln>
        </p:spPr>
        <p:txBody>
          <a:bodyPr wrap="square" tIns="45720" bIns="45720" numCol="1" anchorCtr="0" compatLnSpc="1">
            <a:prstTxWarp prst="textNoShape">
              <a:avLst/>
            </a:prstTxWarp>
          </a:bodyPr>
          <a:lstStyle/>
          <a:p>
            <a:fld id="{D550D790-87AE-44FA-93E2-F17A0D063D0E}" type="slidenum">
              <a:rPr lang="zh-CN" altLang="en-US" smtClean="0"/>
              <a:pPr/>
              <a:t>8</a:t>
            </a:fld>
            <a:endParaRPr lang="zh-CN" altLang="en-US" smtClean="0"/>
          </a:p>
        </p:txBody>
      </p:sp>
      <p:sp>
        <p:nvSpPr>
          <p:cNvPr id="7" name="矩形 3"/>
          <p:cNvSpPr>
            <a:spLocks noChangeArrowheads="1"/>
          </p:cNvSpPr>
          <p:nvPr/>
        </p:nvSpPr>
        <p:spPr bwMode="auto">
          <a:xfrm>
            <a:off x="469900" y="838200"/>
            <a:ext cx="5289550" cy="646331"/>
          </a:xfrm>
          <a:prstGeom prst="rect">
            <a:avLst/>
          </a:prstGeom>
          <a:noFill/>
          <a:ln w="9525">
            <a:noFill/>
            <a:miter lim="800000"/>
            <a:headEnd/>
            <a:tailEnd/>
          </a:ln>
        </p:spPr>
        <p:txBody>
          <a:bodyPr wrap="square">
            <a:spAutoFit/>
          </a:bodyPr>
          <a:lstStyle/>
          <a:p>
            <a:r>
              <a:rPr lang="en-US" altLang="zh-CN" b="1" dirty="0" smtClean="0">
                <a:latin typeface="+mn-lt"/>
                <a:ea typeface="华文细黑" pitchFamily="2" charset="-122"/>
              </a:rPr>
              <a:t>C</a:t>
            </a:r>
            <a:r>
              <a:rPr lang="zh-CN" altLang="en-US" b="1" dirty="0" smtClean="0">
                <a:latin typeface="+mn-lt"/>
                <a:ea typeface="华文细黑" pitchFamily="2" charset="-122"/>
              </a:rPr>
              <a:t>、</a:t>
            </a:r>
            <a:r>
              <a:rPr lang="en-US" altLang="zh-CN" b="1" dirty="0" smtClean="0">
                <a:latin typeface="+mn-lt"/>
                <a:ea typeface="华文细黑" pitchFamily="2" charset="-122"/>
              </a:rPr>
              <a:t>Stanchion mount</a:t>
            </a:r>
            <a:endParaRPr lang="en-US" altLang="zh-CN" b="1" dirty="0">
              <a:latin typeface="+mn-lt"/>
              <a:ea typeface="华文细黑" pitchFamily="2" charset="-122"/>
            </a:endParaRPr>
          </a:p>
          <a:p>
            <a:r>
              <a:rPr lang="en-US" altLang="zh-CN" b="1" dirty="0">
                <a:latin typeface="+mn-lt"/>
                <a:ea typeface="华文细黑" pitchFamily="2" charset="-122"/>
              </a:rPr>
              <a:t> </a:t>
            </a:r>
            <a:endParaRPr lang="zh-CN" altLang="en-US" b="1" dirty="0">
              <a:latin typeface="+mn-lt"/>
              <a:ea typeface="华文细黑" pitchFamily="2" charset="-122"/>
            </a:endParaRPr>
          </a:p>
        </p:txBody>
      </p:sp>
      <p:pic>
        <p:nvPicPr>
          <p:cNvPr id="21511" name="Picture 7" descr="C:\Documents and Settings\Administrator\桌面\新建文件夹\ScreenShot00230.jpg"/>
          <p:cNvPicPr>
            <a:picLocks noChangeAspect="1" noChangeArrowheads="1"/>
          </p:cNvPicPr>
          <p:nvPr/>
        </p:nvPicPr>
        <p:blipFill>
          <a:blip r:embed="rId2" cstate="print"/>
          <a:srcRect/>
          <a:stretch>
            <a:fillRect/>
          </a:stretch>
        </p:blipFill>
        <p:spPr bwMode="auto">
          <a:xfrm>
            <a:off x="361950" y="3213100"/>
            <a:ext cx="8312150" cy="2216043"/>
          </a:xfrm>
          <a:prstGeom prst="rect">
            <a:avLst/>
          </a:prstGeom>
          <a:noFill/>
        </p:spPr>
      </p:pic>
      <p:sp>
        <p:nvSpPr>
          <p:cNvPr id="9" name="矩形 5"/>
          <p:cNvSpPr>
            <a:spLocks noChangeArrowheads="1"/>
          </p:cNvSpPr>
          <p:nvPr/>
        </p:nvSpPr>
        <p:spPr bwMode="auto">
          <a:xfrm>
            <a:off x="361950" y="1750020"/>
            <a:ext cx="8312150" cy="923330"/>
          </a:xfrm>
          <a:prstGeom prst="rect">
            <a:avLst/>
          </a:prstGeom>
          <a:noFill/>
          <a:ln w="9525">
            <a:noFill/>
            <a:miter lim="800000"/>
            <a:headEnd/>
            <a:tailEnd/>
          </a:ln>
        </p:spPr>
        <p:txBody>
          <a:bodyPr>
            <a:spAutoFit/>
          </a:bodyPr>
          <a:lstStyle/>
          <a:p>
            <a:r>
              <a:rPr lang="en-US" altLang="zh-CN" dirty="0" smtClean="0">
                <a:latin typeface="+mn-lt"/>
                <a:ea typeface="华文细黑" pitchFamily="2" charset="-122"/>
              </a:rPr>
              <a:t>Place 2 pieces of M10 expansion anchor bolts into the position where the light is about to be installed, install the brackets to the light with screws, fix the brackets and expansion anchor bolts and tighten the bolts nut.</a:t>
            </a:r>
            <a:endParaRPr lang="en-US" altLang="zh-CN" dirty="0">
              <a:latin typeface="+mn-lt"/>
              <a:ea typeface="华文细黑" pitchFamily="2" charset="-122"/>
            </a:endParaRPr>
          </a:p>
        </p:txBody>
      </p:sp>
      <p:sp>
        <p:nvSpPr>
          <p:cNvPr id="10" name="标题 1"/>
          <p:cNvSpPr txBox="1">
            <a:spLocks/>
          </p:cNvSpPr>
          <p:nvPr/>
        </p:nvSpPr>
        <p:spPr bwMode="auto">
          <a:xfrm>
            <a:off x="358775" y="190500"/>
            <a:ext cx="2270125" cy="647700"/>
          </a:xfrm>
          <a:prstGeom prst="rect">
            <a:avLst/>
          </a:prstGeom>
          <a:noFill/>
          <a:ln w="9525">
            <a:noFill/>
            <a:miter lim="800000"/>
            <a:headEnd/>
            <a:tailEnd/>
          </a:ln>
        </p:spPr>
        <p:txBody>
          <a:bodyPr/>
          <a:lstStyle/>
          <a:p>
            <a:r>
              <a:rPr lang="en-US" altLang="zh-CN" sz="2400" dirty="0" smtClean="0">
                <a:solidFill>
                  <a:srgbClr val="0070C0"/>
                </a:solidFill>
                <a:latin typeface="+mj-lt"/>
                <a:ea typeface="华文隶书" pitchFamily="2" charset="-122"/>
              </a:rPr>
              <a:t>Installation</a:t>
            </a:r>
            <a:endParaRPr lang="zh-CN" altLang="en-US" sz="2400"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自定义 9">
      <a:majorFont>
        <a:latin typeface="Calibri"/>
        <a:ea typeface="微软雅黑"/>
        <a:cs typeface=""/>
      </a:majorFont>
      <a:minorFont>
        <a:latin typeface="Calibri"/>
        <a:ea typeface="黑体"/>
        <a:cs typeface=""/>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6634</TotalTime>
  <Words>2234</Words>
  <Application>Microsoft Office PowerPoint</Application>
  <PresentationFormat>全屏显示(4:3)</PresentationFormat>
  <Paragraphs>290</Paragraphs>
  <Slides>41</Slides>
  <Notes>8</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暗香扑面</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cp:lastModifiedBy>Wilson Lam</cp:lastModifiedBy>
  <cp:revision>773</cp:revision>
  <dcterms:modified xsi:type="dcterms:W3CDTF">2013-06-07T04:05:16Z</dcterms:modified>
</cp:coreProperties>
</file>