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880" r:id="rId1"/>
  </p:sldMasterIdLst>
  <p:notesMasterIdLst>
    <p:notesMasterId r:id="rId29"/>
  </p:notesMasterIdLst>
  <p:handoutMasterIdLst>
    <p:handoutMasterId r:id="rId30"/>
  </p:handoutMasterIdLst>
  <p:sldIdLst>
    <p:sldId id="256" r:id="rId2"/>
    <p:sldId id="311" r:id="rId3"/>
    <p:sldId id="312" r:id="rId4"/>
    <p:sldId id="313" r:id="rId5"/>
    <p:sldId id="314" r:id="rId6"/>
    <p:sldId id="316" r:id="rId7"/>
    <p:sldId id="318" r:id="rId8"/>
    <p:sldId id="317" r:id="rId9"/>
    <p:sldId id="319" r:id="rId10"/>
    <p:sldId id="320" r:id="rId11"/>
    <p:sldId id="321" r:id="rId12"/>
    <p:sldId id="322" r:id="rId13"/>
    <p:sldId id="323" r:id="rId14"/>
    <p:sldId id="261" r:id="rId15"/>
    <p:sldId id="281" r:id="rId16"/>
    <p:sldId id="291" r:id="rId17"/>
    <p:sldId id="293" r:id="rId18"/>
    <p:sldId id="296" r:id="rId19"/>
    <p:sldId id="295" r:id="rId20"/>
    <p:sldId id="297" r:id="rId21"/>
    <p:sldId id="305" r:id="rId22"/>
    <p:sldId id="300" r:id="rId23"/>
    <p:sldId id="328" r:id="rId24"/>
    <p:sldId id="331" r:id="rId25"/>
    <p:sldId id="335" r:id="rId26"/>
    <p:sldId id="336" r:id="rId27"/>
    <p:sldId id="337" r:id="rId28"/>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CC"/>
    <a:srgbClr val="009900"/>
    <a:srgbClr val="7BE26A"/>
    <a:srgbClr val="F4F0F4"/>
    <a:srgbClr val="DF8BE5"/>
    <a:srgbClr val="AB821B"/>
    <a:srgbClr val="B66310"/>
  </p:clrMru>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AF606853-7671-496A-8E4F-DF71F8EC918B}" styleName="深色样式 1 - 强调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505E3EF-67EA-436B-97B2-0124C06EBD24}" styleName="中度样式 4 - 强调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616DA210-FB5B-4158-B5E0-FEB733F419BA}" styleName="浅色样式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D7AC3CCA-C797-4891-BE02-D94E43425B78}" styleName="中度样式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250" autoAdjust="0"/>
    <p:restoredTop sz="94630" autoAdjust="0"/>
  </p:normalViewPr>
  <p:slideViewPr>
    <p:cSldViewPr>
      <p:cViewPr>
        <p:scale>
          <a:sx n="70" d="100"/>
          <a:sy n="70" d="100"/>
        </p:scale>
        <p:origin x="-1554" y="-3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3" d="100"/>
          <a:sy n="53" d="100"/>
        </p:scale>
        <p:origin x="-2952" y="-102"/>
      </p:cViewPr>
      <p:guideLst>
        <p:guide orient="horz" pos="2880"/>
        <p:guide pos="2160"/>
      </p:guideLst>
    </p:cSldViewPr>
  </p:notesViewPr>
  <p:gridSpacing cx="110605888" cy="11060588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宋体" pitchFamily="2" charset="-122"/>
              </a:defRPr>
            </a:lvl1pPr>
          </a:lstStyle>
          <a:p>
            <a:pPr>
              <a:defRPr/>
            </a:pPr>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atin typeface="Arial" charset="0"/>
                <a:ea typeface="宋体" pitchFamily="2" charset="-122"/>
              </a:defRPr>
            </a:lvl1pPr>
          </a:lstStyle>
          <a:p>
            <a:pPr>
              <a:defRPr/>
            </a:pPr>
            <a:fld id="{8E088EA0-18BE-4108-9637-BE55C745E371}" type="datetimeFigureOut">
              <a:rPr lang="zh-CN" altLang="en-US"/>
              <a:pPr>
                <a:defRPr/>
              </a:pPr>
              <a:t>2015-5-15</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ea typeface="宋体" pitchFamily="2" charset="-122"/>
              </a:defRPr>
            </a:lvl1pPr>
          </a:lstStyle>
          <a:p>
            <a:pPr>
              <a:defRPr/>
            </a:pPr>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atin typeface="Arial" charset="0"/>
                <a:ea typeface="宋体" pitchFamily="2" charset="-122"/>
              </a:defRPr>
            </a:lvl1pPr>
          </a:lstStyle>
          <a:p>
            <a:pPr>
              <a:defRPr/>
            </a:pPr>
            <a:fld id="{01634E3A-FD10-4FAD-BC6D-1E4CF5D1BA1D}"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宋体" charset="-122"/>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ea typeface="宋体" charset="-122"/>
              </a:defRPr>
            </a:lvl1pPr>
          </a:lstStyle>
          <a:p>
            <a:pPr>
              <a:defRPr/>
            </a:pPr>
            <a:fld id="{A3B38C61-817D-4858-ACB5-38C58ABEC16C}" type="datetimeFigureOut">
              <a:rPr lang="zh-CN" altLang="en-US"/>
              <a:pPr>
                <a:defRPr/>
              </a:pPr>
              <a:t>2015-5-15</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ea typeface="宋体" charset="-122"/>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ea typeface="宋体" charset="-122"/>
              </a:defRPr>
            </a:lvl1pPr>
          </a:lstStyle>
          <a:p>
            <a:pPr>
              <a:defRPr/>
            </a:pPr>
            <a:fld id="{3102372E-A92F-4670-876E-262A3F11F693}"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hf sldNum="0"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幻灯片图像占位符 1"/>
          <p:cNvSpPr>
            <a:spLocks noGrp="1" noRot="1" noChangeAspect="1" noTextEdit="1"/>
          </p:cNvSpPr>
          <p:nvPr>
            <p:ph type="sldImg"/>
          </p:nvPr>
        </p:nvSpPr>
        <p:spPr bwMode="auto">
          <a:noFill/>
          <a:ln>
            <a:solidFill>
              <a:srgbClr val="000000"/>
            </a:solidFill>
            <a:miter lim="800000"/>
            <a:headEnd/>
            <a:tailEnd/>
          </a:ln>
        </p:spPr>
      </p:sp>
      <p:sp>
        <p:nvSpPr>
          <p:cNvPr id="54275" name="备注占位符 2"/>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
        <p:nvSpPr>
          <p:cNvPr id="54276" name="页脚占位符 3"/>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endParaRPr lang="zh-CN"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幻灯片图像占位符 1"/>
          <p:cNvSpPr>
            <a:spLocks noGrp="1" noRot="1" noChangeAspect="1" noTextEdit="1"/>
          </p:cNvSpPr>
          <p:nvPr>
            <p:ph type="sldImg"/>
          </p:nvPr>
        </p:nvSpPr>
        <p:spPr bwMode="auto">
          <a:noFill/>
          <a:ln>
            <a:solidFill>
              <a:srgbClr val="000000"/>
            </a:solidFill>
            <a:miter lim="800000"/>
            <a:headEnd/>
            <a:tailEnd/>
          </a:ln>
        </p:spPr>
      </p:sp>
      <p:sp>
        <p:nvSpPr>
          <p:cNvPr id="55299" name="备注占位符 2"/>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
        <p:nvSpPr>
          <p:cNvPr id="55300" name="页脚占位符 3"/>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altLang="zh-CN" smtClean="0"/>
              <a:t>1</a:t>
            </a:r>
            <a:endParaRPr lang="zh-CN"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幻灯片图像占位符 1"/>
          <p:cNvSpPr>
            <a:spLocks noGrp="1" noRot="1" noChangeAspect="1" noTextEdit="1"/>
          </p:cNvSpPr>
          <p:nvPr>
            <p:ph type="sldImg"/>
          </p:nvPr>
        </p:nvSpPr>
        <p:spPr bwMode="auto">
          <a:noFill/>
          <a:ln>
            <a:solidFill>
              <a:srgbClr val="000000"/>
            </a:solidFill>
            <a:miter lim="800000"/>
            <a:headEnd/>
            <a:tailEnd/>
          </a:ln>
        </p:spPr>
      </p:sp>
      <p:sp>
        <p:nvSpPr>
          <p:cNvPr id="56323" name="备注占位符 2"/>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
        <p:nvSpPr>
          <p:cNvPr id="56324" name="页脚占位符 3"/>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altLang="zh-CN" smtClean="0"/>
              <a:t>1</a:t>
            </a:r>
            <a:endParaRPr lang="zh-CN"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幻灯片图像占位符 1"/>
          <p:cNvSpPr>
            <a:spLocks noGrp="1" noRot="1" noChangeAspect="1" noTextEdit="1"/>
          </p:cNvSpPr>
          <p:nvPr>
            <p:ph type="sldImg"/>
          </p:nvPr>
        </p:nvSpPr>
        <p:spPr bwMode="auto">
          <a:noFill/>
          <a:ln>
            <a:solidFill>
              <a:srgbClr val="000000"/>
            </a:solidFill>
            <a:miter lim="800000"/>
            <a:headEnd/>
            <a:tailEnd/>
          </a:ln>
        </p:spPr>
      </p:sp>
      <p:sp>
        <p:nvSpPr>
          <p:cNvPr id="57347" name="备注占位符 2"/>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
        <p:nvSpPr>
          <p:cNvPr id="57348" name="页脚占位符 3"/>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altLang="zh-CN" smtClean="0"/>
              <a:t>1</a:t>
            </a:r>
            <a:endParaRPr lang="zh-CN"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幻灯片图像占位符 1"/>
          <p:cNvSpPr>
            <a:spLocks noGrp="1" noRot="1" noChangeAspect="1" noTextEdit="1"/>
          </p:cNvSpPr>
          <p:nvPr>
            <p:ph type="sldImg"/>
          </p:nvPr>
        </p:nvSpPr>
        <p:spPr bwMode="auto">
          <a:noFill/>
          <a:ln>
            <a:solidFill>
              <a:srgbClr val="000000"/>
            </a:solidFill>
            <a:miter lim="800000"/>
            <a:headEnd/>
            <a:tailEnd/>
          </a:ln>
        </p:spPr>
      </p:sp>
      <p:sp>
        <p:nvSpPr>
          <p:cNvPr id="58371" name="备注占位符 2"/>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
        <p:nvSpPr>
          <p:cNvPr id="58372" name="页脚占位符 3"/>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altLang="zh-CN" smtClean="0"/>
              <a:t>1</a:t>
            </a:r>
            <a:endParaRPr lang="zh-CN"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幻灯片图像占位符 1"/>
          <p:cNvSpPr>
            <a:spLocks noGrp="1" noRot="1" noChangeAspect="1" noTextEdit="1"/>
          </p:cNvSpPr>
          <p:nvPr>
            <p:ph type="sldImg"/>
          </p:nvPr>
        </p:nvSpPr>
        <p:spPr bwMode="auto">
          <a:noFill/>
          <a:ln>
            <a:solidFill>
              <a:srgbClr val="000000"/>
            </a:solidFill>
            <a:miter lim="800000"/>
            <a:headEnd/>
            <a:tailEnd/>
          </a:ln>
        </p:spPr>
      </p:sp>
      <p:sp>
        <p:nvSpPr>
          <p:cNvPr id="59395" name="备注占位符 2"/>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
        <p:nvSpPr>
          <p:cNvPr id="59396" name="页脚占位符 3"/>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altLang="zh-CN" smtClean="0"/>
              <a:t>1</a:t>
            </a:r>
            <a:endParaRPr lang="zh-CN"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幻灯片图像占位符 1"/>
          <p:cNvSpPr>
            <a:spLocks noGrp="1" noRot="1" noChangeAspect="1" noTextEdit="1"/>
          </p:cNvSpPr>
          <p:nvPr>
            <p:ph type="sldImg"/>
          </p:nvPr>
        </p:nvSpPr>
        <p:spPr bwMode="auto">
          <a:noFill/>
          <a:ln>
            <a:solidFill>
              <a:srgbClr val="000000"/>
            </a:solidFill>
            <a:miter lim="800000"/>
            <a:headEnd/>
            <a:tailEnd/>
          </a:ln>
        </p:spPr>
      </p:sp>
      <p:sp>
        <p:nvSpPr>
          <p:cNvPr id="60419" name="备注占位符 2"/>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
        <p:nvSpPr>
          <p:cNvPr id="60420" name="页脚占位符 3"/>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altLang="zh-CN" smtClean="0"/>
              <a:t>1</a:t>
            </a:r>
            <a:endParaRPr lang="zh-CN"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页脚占位符 3"/>
          <p:cNvSpPr>
            <a:spLocks noGrp="1"/>
          </p:cNvSpPr>
          <p:nvPr>
            <p:ph type="ftr" sz="quarter" idx="10"/>
          </p:nvPr>
        </p:nvSpPr>
        <p:spPr/>
        <p:txBody>
          <a:bodyPr/>
          <a:lstStyle/>
          <a:p>
            <a:pPr>
              <a:defRPr/>
            </a:pPr>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1_标题幻灯片">
    <p:spTree>
      <p:nvGrpSpPr>
        <p:cNvPr id="1" name=""/>
        <p:cNvGrpSpPr/>
        <p:nvPr/>
      </p:nvGrpSpPr>
      <p:grpSpPr>
        <a:xfrm>
          <a:off x="0" y="0"/>
          <a:ext cx="0" cy="0"/>
          <a:chOff x="0" y="0"/>
          <a:chExt cx="0" cy="0"/>
        </a:xfrm>
      </p:grpSpPr>
      <p:sp>
        <p:nvSpPr>
          <p:cNvPr id="3" name="Rectangle 4"/>
          <p:cNvSpPr txBox="1">
            <a:spLocks noChangeArrowheads="1"/>
          </p:cNvSpPr>
          <p:nvPr userDrawn="1"/>
        </p:nvSpPr>
        <p:spPr>
          <a:xfrm>
            <a:off x="2195692" y="4293112"/>
            <a:ext cx="4860630" cy="539750"/>
          </a:xfrm>
          <a:prstGeom prst="rect">
            <a:avLst/>
          </a:prstGeom>
        </p:spPr>
        <p:txBody>
          <a:bodyPr anchor="ctr"/>
          <a:lstStyle/>
          <a:p>
            <a:pPr fontAlgn="base"/>
            <a:r>
              <a:rPr lang="en-US" altLang="zh-CN" sz="1600" b="1" i="0" kern="1200" dirty="0" smtClean="0">
                <a:solidFill>
                  <a:schemeClr val="tx1"/>
                </a:solidFill>
                <a:latin typeface="Arial" charset="0"/>
                <a:ea typeface="宋体" charset="-122"/>
                <a:cs typeface="+mn-cs"/>
              </a:rPr>
              <a:t>Shenzhen KHJ Semiconductor Lighting Co., Ltd.</a:t>
            </a:r>
            <a:endParaRPr lang="en-US" altLang="zh-CN" sz="1600" b="1" i="0" kern="1200" dirty="0">
              <a:solidFill>
                <a:schemeClr val="tx1"/>
              </a:solidFill>
              <a:latin typeface="Arial" charset="0"/>
              <a:ea typeface="宋体" charset="-122"/>
              <a:cs typeface="+mn-cs"/>
            </a:endParaRPr>
          </a:p>
        </p:txBody>
      </p:sp>
      <p:pic>
        <p:nvPicPr>
          <p:cNvPr id="4" name="Picture 6" descr="KHJ logo"/>
          <p:cNvPicPr>
            <a:picLocks noChangeAspect="1" noChangeArrowheads="1"/>
          </p:cNvPicPr>
          <p:nvPr userDrawn="1"/>
        </p:nvPicPr>
        <p:blipFill>
          <a:blip r:embed="rId2" cstate="print"/>
          <a:srcRect/>
          <a:stretch>
            <a:fillRect/>
          </a:stretch>
        </p:blipFill>
        <p:spPr bwMode="auto">
          <a:xfrm>
            <a:off x="7989888" y="82550"/>
            <a:ext cx="1008062" cy="430213"/>
          </a:xfrm>
          <a:prstGeom prst="rect">
            <a:avLst/>
          </a:prstGeom>
          <a:noFill/>
          <a:ln w="9525">
            <a:noFill/>
            <a:miter lim="800000"/>
            <a:headEnd/>
            <a:tailEnd/>
          </a:ln>
        </p:spPr>
      </p:pic>
      <p:sp>
        <p:nvSpPr>
          <p:cNvPr id="5" name="Rectangle 4"/>
          <p:cNvSpPr txBox="1">
            <a:spLocks noChangeArrowheads="1"/>
          </p:cNvSpPr>
          <p:nvPr userDrawn="1"/>
        </p:nvSpPr>
        <p:spPr bwMode="auto">
          <a:xfrm>
            <a:off x="0" y="0"/>
            <a:ext cx="4751388" cy="647700"/>
          </a:xfrm>
          <a:prstGeom prst="rect">
            <a:avLst/>
          </a:prstGeom>
          <a:solidFill>
            <a:srgbClr val="99CCFF">
              <a:alpha val="3000"/>
            </a:srgbClr>
          </a:solidFill>
          <a:ln w="9525">
            <a:noFill/>
            <a:miter lim="800000"/>
            <a:headEnd/>
            <a:tailEnd/>
          </a:ln>
        </p:spPr>
        <p:txBody>
          <a:bodyPr anchor="ctr"/>
          <a:lstStyle/>
          <a:p>
            <a:pPr>
              <a:defRPr/>
            </a:pPr>
            <a:r>
              <a:rPr lang="en-US" altLang="zh-CN" sz="1600" b="1" i="0" kern="1200" dirty="0" smtClean="0">
                <a:solidFill>
                  <a:schemeClr val="tx1"/>
                </a:solidFill>
                <a:latin typeface="Arial" charset="0"/>
                <a:ea typeface="宋体" charset="-122"/>
                <a:cs typeface="+mn-cs"/>
              </a:rPr>
              <a:t>Focus on security and energy-saving </a:t>
            </a:r>
          </a:p>
          <a:p>
            <a:pPr>
              <a:defRPr/>
            </a:pPr>
            <a:r>
              <a:rPr lang="en-US" altLang="zh-CN" sz="1600" b="1" i="0" kern="1200" dirty="0" smtClean="0">
                <a:solidFill>
                  <a:schemeClr val="tx1"/>
                </a:solidFill>
                <a:latin typeface="Arial" charset="0"/>
                <a:ea typeface="宋体" charset="-122"/>
                <a:cs typeface="+mn-cs"/>
              </a:rPr>
              <a:t>Carry brightness and sustainable future</a:t>
            </a:r>
            <a:endParaRPr lang="en-US" altLang="zh-CN" sz="1600" b="1" dirty="0">
              <a:solidFill>
                <a:srgbClr val="00B050"/>
              </a:solidFill>
              <a:latin typeface="华文彩云" pitchFamily="2" charset="-122"/>
              <a:ea typeface="华文彩云" pitchFamily="2" charset="-122"/>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标题幻灯片">
    <p:spTree>
      <p:nvGrpSpPr>
        <p:cNvPr id="1" name=""/>
        <p:cNvGrpSpPr/>
        <p:nvPr/>
      </p:nvGrpSpPr>
      <p:grpSpPr>
        <a:xfrm>
          <a:off x="0" y="0"/>
          <a:ext cx="0" cy="0"/>
          <a:chOff x="0" y="0"/>
          <a:chExt cx="0" cy="0"/>
        </a:xfrm>
      </p:grpSpPr>
      <p:pic>
        <p:nvPicPr>
          <p:cNvPr id="4" name="Picture 6" descr="KHJ logo"/>
          <p:cNvPicPr>
            <a:picLocks noChangeAspect="1" noChangeArrowheads="1"/>
          </p:cNvPicPr>
          <p:nvPr userDrawn="1"/>
        </p:nvPicPr>
        <p:blipFill>
          <a:blip r:embed="rId2" cstate="print"/>
          <a:srcRect/>
          <a:stretch>
            <a:fillRect/>
          </a:stretch>
        </p:blipFill>
        <p:spPr bwMode="auto">
          <a:xfrm>
            <a:off x="7989888" y="82550"/>
            <a:ext cx="1008062" cy="430213"/>
          </a:xfrm>
          <a:prstGeom prst="rect">
            <a:avLst/>
          </a:prstGeom>
          <a:noFill/>
          <a:ln w="9525">
            <a:noFill/>
            <a:miter lim="800000"/>
            <a:headEnd/>
            <a:tailEnd/>
          </a:ln>
        </p:spPr>
      </p:pic>
      <p:sp>
        <p:nvSpPr>
          <p:cNvPr id="5" name="Rectangle 4"/>
          <p:cNvSpPr txBox="1">
            <a:spLocks noChangeArrowheads="1"/>
          </p:cNvSpPr>
          <p:nvPr userDrawn="1"/>
        </p:nvSpPr>
        <p:spPr bwMode="auto">
          <a:xfrm>
            <a:off x="6011594" y="6345378"/>
            <a:ext cx="3132406" cy="512622"/>
          </a:xfrm>
          <a:prstGeom prst="rect">
            <a:avLst/>
          </a:prstGeom>
          <a:solidFill>
            <a:srgbClr val="99CCFF">
              <a:alpha val="3000"/>
            </a:srgbClr>
          </a:solidFill>
          <a:ln w="9525">
            <a:noFill/>
            <a:miter lim="800000"/>
            <a:headEnd/>
            <a:tailEnd/>
          </a:ln>
        </p:spPr>
        <p:txBody>
          <a:bodyPr anchor="ctr"/>
          <a:lstStyle/>
          <a:p>
            <a:pPr>
              <a:defRPr/>
            </a:pPr>
            <a:r>
              <a:rPr lang="en-US" altLang="zh-CN" sz="1200" b="1" i="0" kern="1200" dirty="0" smtClean="0">
                <a:solidFill>
                  <a:schemeClr val="tx1"/>
                </a:solidFill>
                <a:latin typeface="Arial" charset="0"/>
                <a:ea typeface="宋体" charset="-122"/>
                <a:cs typeface="+mn-cs"/>
              </a:rPr>
              <a:t>Focus on security and energy-saving </a:t>
            </a:r>
          </a:p>
          <a:p>
            <a:pPr>
              <a:defRPr/>
            </a:pPr>
            <a:r>
              <a:rPr lang="en-US" altLang="zh-CN" sz="1200" b="1" i="0" kern="1200" dirty="0" smtClean="0">
                <a:solidFill>
                  <a:schemeClr val="tx1"/>
                </a:solidFill>
                <a:latin typeface="Arial" charset="0"/>
                <a:ea typeface="宋体" charset="-122"/>
                <a:cs typeface="+mn-cs"/>
              </a:rPr>
              <a:t>Carry brightness and Sustainable future</a:t>
            </a:r>
            <a:endParaRPr lang="en-US" altLang="zh-CN" sz="1200" b="1" dirty="0">
              <a:solidFill>
                <a:srgbClr val="00B050"/>
              </a:solidFill>
              <a:latin typeface="华文彩云" pitchFamily="2" charset="-122"/>
              <a:ea typeface="华文彩云" pitchFamily="2" charset="-122"/>
            </a:endParaRPr>
          </a:p>
        </p:txBody>
      </p:sp>
      <p:pic>
        <p:nvPicPr>
          <p:cNvPr id="6" name="图片 6" descr="图片1修改.jpg"/>
          <p:cNvPicPr>
            <a:picLocks noChangeAspect="1"/>
          </p:cNvPicPr>
          <p:nvPr userDrawn="1"/>
        </p:nvPicPr>
        <p:blipFill>
          <a:blip r:embed="rId3" cstate="print">
            <a:clrChange>
              <a:clrFrom>
                <a:srgbClr val="FFFFFF"/>
              </a:clrFrom>
              <a:clrTo>
                <a:srgbClr val="FFFFFF">
                  <a:alpha val="0"/>
                </a:srgbClr>
              </a:clrTo>
            </a:clrChange>
          </a:blip>
          <a:srcRect/>
          <a:stretch>
            <a:fillRect/>
          </a:stretch>
        </p:blipFill>
        <p:spPr bwMode="auto">
          <a:xfrm>
            <a:off x="0" y="6129350"/>
            <a:ext cx="9144000" cy="432056"/>
          </a:xfrm>
          <a:prstGeom prst="rect">
            <a:avLst/>
          </a:prstGeom>
          <a:noFill/>
          <a:ln w="9525">
            <a:noFill/>
            <a:miter lim="800000"/>
            <a:headEnd/>
            <a:tailEnd/>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4_标题幻灯片">
    <p:spTree>
      <p:nvGrpSpPr>
        <p:cNvPr id="1" name=""/>
        <p:cNvGrpSpPr/>
        <p:nvPr/>
      </p:nvGrpSpPr>
      <p:grpSpPr>
        <a:xfrm>
          <a:off x="0" y="0"/>
          <a:ext cx="0" cy="0"/>
          <a:chOff x="0" y="0"/>
          <a:chExt cx="0" cy="0"/>
        </a:xfrm>
      </p:grpSpPr>
      <p:pic>
        <p:nvPicPr>
          <p:cNvPr id="4" name="Picture 6" descr="KHJ logo"/>
          <p:cNvPicPr>
            <a:picLocks noChangeAspect="1" noChangeArrowheads="1"/>
          </p:cNvPicPr>
          <p:nvPr userDrawn="1"/>
        </p:nvPicPr>
        <p:blipFill>
          <a:blip r:embed="rId2" cstate="print"/>
          <a:srcRect/>
          <a:stretch>
            <a:fillRect/>
          </a:stretch>
        </p:blipFill>
        <p:spPr bwMode="auto">
          <a:xfrm>
            <a:off x="7989888" y="82550"/>
            <a:ext cx="1008062" cy="430213"/>
          </a:xfrm>
          <a:prstGeom prst="rect">
            <a:avLst/>
          </a:prstGeom>
          <a:noFill/>
          <a:ln w="9525">
            <a:noFill/>
            <a:miter lim="800000"/>
            <a:headEnd/>
            <a:tailEnd/>
          </a:ln>
        </p:spPr>
      </p:pic>
      <p:sp>
        <p:nvSpPr>
          <p:cNvPr id="5" name="Rectangle 4"/>
          <p:cNvSpPr txBox="1">
            <a:spLocks noChangeArrowheads="1"/>
          </p:cNvSpPr>
          <p:nvPr userDrawn="1"/>
        </p:nvSpPr>
        <p:spPr bwMode="auto">
          <a:xfrm>
            <a:off x="6011594" y="6345378"/>
            <a:ext cx="3132406" cy="512622"/>
          </a:xfrm>
          <a:prstGeom prst="rect">
            <a:avLst/>
          </a:prstGeom>
          <a:solidFill>
            <a:srgbClr val="99CCFF">
              <a:alpha val="3000"/>
            </a:srgbClr>
          </a:solidFill>
          <a:ln w="9525">
            <a:noFill/>
            <a:miter lim="800000"/>
            <a:headEnd/>
            <a:tailEnd/>
          </a:ln>
        </p:spPr>
        <p:txBody>
          <a:bodyPr anchor="ctr"/>
          <a:lstStyle/>
          <a:p>
            <a:pPr>
              <a:defRPr/>
            </a:pPr>
            <a:r>
              <a:rPr lang="en-US" altLang="zh-CN" sz="1200" b="1" i="0" kern="1200" dirty="0" smtClean="0">
                <a:solidFill>
                  <a:schemeClr val="tx1"/>
                </a:solidFill>
                <a:latin typeface="Arial" charset="0"/>
                <a:ea typeface="宋体" charset="-122"/>
                <a:cs typeface="+mn-cs"/>
              </a:rPr>
              <a:t>Focus on security and energy-saving </a:t>
            </a:r>
          </a:p>
          <a:p>
            <a:pPr>
              <a:defRPr/>
            </a:pPr>
            <a:r>
              <a:rPr lang="en-US" altLang="zh-CN" sz="1200" b="1" i="0" kern="1200" dirty="0" smtClean="0">
                <a:solidFill>
                  <a:schemeClr val="tx1"/>
                </a:solidFill>
                <a:latin typeface="Arial" charset="0"/>
                <a:ea typeface="宋体" charset="-122"/>
                <a:cs typeface="+mn-cs"/>
              </a:rPr>
              <a:t>Carry brightness and Sustainable future</a:t>
            </a:r>
            <a:endParaRPr lang="en-US" altLang="zh-CN" sz="1200" b="1" dirty="0">
              <a:solidFill>
                <a:srgbClr val="00B050"/>
              </a:solidFill>
              <a:latin typeface="华文彩云" pitchFamily="2" charset="-122"/>
              <a:ea typeface="华文彩云" pitchFamily="2" charset="-122"/>
            </a:endParaRPr>
          </a:p>
        </p:txBody>
      </p:sp>
      <p:pic>
        <p:nvPicPr>
          <p:cNvPr id="6" name="图片 6" descr="图片1修改.jpg"/>
          <p:cNvPicPr>
            <a:picLocks noChangeAspect="1"/>
          </p:cNvPicPr>
          <p:nvPr userDrawn="1"/>
        </p:nvPicPr>
        <p:blipFill>
          <a:blip r:embed="rId3" cstate="print">
            <a:clrChange>
              <a:clrFrom>
                <a:srgbClr val="FFFFFF"/>
              </a:clrFrom>
              <a:clrTo>
                <a:srgbClr val="FFFFFF">
                  <a:alpha val="0"/>
                </a:srgbClr>
              </a:clrTo>
            </a:clrChange>
          </a:blip>
          <a:srcRect/>
          <a:stretch>
            <a:fillRect/>
          </a:stretch>
        </p:blipFill>
        <p:spPr bwMode="auto">
          <a:xfrm>
            <a:off x="0" y="6129350"/>
            <a:ext cx="9144000" cy="432056"/>
          </a:xfrm>
          <a:prstGeom prst="rect">
            <a:avLst/>
          </a:prstGeom>
          <a:noFill/>
          <a:ln w="9525">
            <a:noFill/>
            <a:miter lim="800000"/>
            <a:headEnd/>
            <a:tailEnd/>
          </a:ln>
        </p:spPr>
      </p:pic>
      <p:sp>
        <p:nvSpPr>
          <p:cNvPr id="8" name="标题 1"/>
          <p:cNvSpPr txBox="1">
            <a:spLocks/>
          </p:cNvSpPr>
          <p:nvPr userDrawn="1"/>
        </p:nvSpPr>
        <p:spPr bwMode="auto">
          <a:xfrm>
            <a:off x="250825" y="188913"/>
            <a:ext cx="4429189" cy="647700"/>
          </a:xfrm>
          <a:prstGeom prst="rect">
            <a:avLst/>
          </a:prstGeom>
          <a:noFill/>
          <a:ln w="9525">
            <a:noFill/>
            <a:miter lim="800000"/>
            <a:headEnd/>
            <a:tailEnd/>
          </a:ln>
        </p:spPr>
        <p:txBody>
          <a:bodyPr/>
          <a:lstStyle/>
          <a:p>
            <a:r>
              <a:rPr lang="en-US" altLang="zh-CN" sz="2800" dirty="0" smtClean="0">
                <a:solidFill>
                  <a:srgbClr val="0070C0"/>
                </a:solidFill>
                <a:latin typeface="+mj-ea"/>
                <a:ea typeface="+mj-ea"/>
              </a:rPr>
              <a:t>1 General information</a:t>
            </a:r>
            <a:endParaRPr lang="zh-CN" altLang="en-US" sz="2800" dirty="0">
              <a:solidFill>
                <a:srgbClr val="0070C0"/>
              </a:solidFill>
              <a:latin typeface="+mj-ea"/>
              <a:ea typeface="+mj-ea"/>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5_标题幻灯片">
    <p:spTree>
      <p:nvGrpSpPr>
        <p:cNvPr id="1" name=""/>
        <p:cNvGrpSpPr/>
        <p:nvPr/>
      </p:nvGrpSpPr>
      <p:grpSpPr>
        <a:xfrm>
          <a:off x="0" y="0"/>
          <a:ext cx="0" cy="0"/>
          <a:chOff x="0" y="0"/>
          <a:chExt cx="0" cy="0"/>
        </a:xfrm>
      </p:grpSpPr>
      <p:pic>
        <p:nvPicPr>
          <p:cNvPr id="4" name="Picture 6" descr="KHJ logo"/>
          <p:cNvPicPr>
            <a:picLocks noChangeAspect="1" noChangeArrowheads="1"/>
          </p:cNvPicPr>
          <p:nvPr userDrawn="1"/>
        </p:nvPicPr>
        <p:blipFill>
          <a:blip r:embed="rId2" cstate="print"/>
          <a:srcRect/>
          <a:stretch>
            <a:fillRect/>
          </a:stretch>
        </p:blipFill>
        <p:spPr bwMode="auto">
          <a:xfrm>
            <a:off x="7989888" y="82550"/>
            <a:ext cx="1008062" cy="430213"/>
          </a:xfrm>
          <a:prstGeom prst="rect">
            <a:avLst/>
          </a:prstGeom>
          <a:noFill/>
          <a:ln w="9525">
            <a:noFill/>
            <a:miter lim="800000"/>
            <a:headEnd/>
            <a:tailEnd/>
          </a:ln>
        </p:spPr>
      </p:pic>
      <p:sp>
        <p:nvSpPr>
          <p:cNvPr id="5" name="Rectangle 4"/>
          <p:cNvSpPr txBox="1">
            <a:spLocks noChangeArrowheads="1"/>
          </p:cNvSpPr>
          <p:nvPr userDrawn="1"/>
        </p:nvSpPr>
        <p:spPr bwMode="auto">
          <a:xfrm>
            <a:off x="6011594" y="6345378"/>
            <a:ext cx="3132406" cy="512622"/>
          </a:xfrm>
          <a:prstGeom prst="rect">
            <a:avLst/>
          </a:prstGeom>
          <a:solidFill>
            <a:srgbClr val="99CCFF">
              <a:alpha val="3000"/>
            </a:srgbClr>
          </a:solidFill>
          <a:ln w="9525">
            <a:noFill/>
            <a:miter lim="800000"/>
            <a:headEnd/>
            <a:tailEnd/>
          </a:ln>
        </p:spPr>
        <p:txBody>
          <a:bodyPr anchor="ctr"/>
          <a:lstStyle/>
          <a:p>
            <a:pPr>
              <a:defRPr/>
            </a:pPr>
            <a:r>
              <a:rPr lang="en-US" altLang="zh-CN" sz="1200" b="1" i="0" kern="1200" dirty="0" smtClean="0">
                <a:solidFill>
                  <a:schemeClr val="tx1"/>
                </a:solidFill>
                <a:latin typeface="Arial" charset="0"/>
                <a:ea typeface="宋体" charset="-122"/>
                <a:cs typeface="+mn-cs"/>
              </a:rPr>
              <a:t>Focus on security and energy-saving </a:t>
            </a:r>
          </a:p>
          <a:p>
            <a:pPr>
              <a:defRPr/>
            </a:pPr>
            <a:r>
              <a:rPr lang="en-US" altLang="zh-CN" sz="1200" b="1" i="0" kern="1200" dirty="0" smtClean="0">
                <a:solidFill>
                  <a:schemeClr val="tx1"/>
                </a:solidFill>
                <a:latin typeface="Arial" charset="0"/>
                <a:ea typeface="宋体" charset="-122"/>
                <a:cs typeface="+mn-cs"/>
              </a:rPr>
              <a:t>Carry brightness and Sustainable future</a:t>
            </a:r>
            <a:endParaRPr lang="en-US" altLang="zh-CN" sz="1200" b="1" dirty="0">
              <a:solidFill>
                <a:srgbClr val="00B050"/>
              </a:solidFill>
              <a:latin typeface="华文彩云" pitchFamily="2" charset="-122"/>
              <a:ea typeface="华文彩云" pitchFamily="2" charset="-122"/>
            </a:endParaRPr>
          </a:p>
        </p:txBody>
      </p:sp>
      <p:pic>
        <p:nvPicPr>
          <p:cNvPr id="6" name="图片 6" descr="图片1修改.jpg"/>
          <p:cNvPicPr>
            <a:picLocks noChangeAspect="1"/>
          </p:cNvPicPr>
          <p:nvPr userDrawn="1"/>
        </p:nvPicPr>
        <p:blipFill>
          <a:blip r:embed="rId3" cstate="print">
            <a:clrChange>
              <a:clrFrom>
                <a:srgbClr val="FFFFFF"/>
              </a:clrFrom>
              <a:clrTo>
                <a:srgbClr val="FFFFFF">
                  <a:alpha val="0"/>
                </a:srgbClr>
              </a:clrTo>
            </a:clrChange>
          </a:blip>
          <a:srcRect/>
          <a:stretch>
            <a:fillRect/>
          </a:stretch>
        </p:blipFill>
        <p:spPr bwMode="auto">
          <a:xfrm>
            <a:off x="0" y="6129350"/>
            <a:ext cx="9144000" cy="432056"/>
          </a:xfrm>
          <a:prstGeom prst="rect">
            <a:avLst/>
          </a:prstGeom>
          <a:noFill/>
          <a:ln w="9525">
            <a:noFill/>
            <a:miter lim="800000"/>
            <a:headEnd/>
            <a:tailEnd/>
          </a:ln>
        </p:spPr>
      </p:pic>
      <p:sp>
        <p:nvSpPr>
          <p:cNvPr id="8" name="标题 1"/>
          <p:cNvSpPr txBox="1">
            <a:spLocks/>
          </p:cNvSpPr>
          <p:nvPr userDrawn="1"/>
        </p:nvSpPr>
        <p:spPr bwMode="auto">
          <a:xfrm>
            <a:off x="250825" y="188913"/>
            <a:ext cx="3781105" cy="647700"/>
          </a:xfrm>
          <a:prstGeom prst="rect">
            <a:avLst/>
          </a:prstGeom>
          <a:noFill/>
          <a:ln w="9525">
            <a:noFill/>
            <a:miter lim="800000"/>
            <a:headEnd/>
            <a:tailEnd/>
          </a:ln>
        </p:spPr>
        <p:txBody>
          <a:bodyPr/>
          <a:lstStyle/>
          <a:p>
            <a:r>
              <a:rPr lang="en-US" altLang="zh-CN" sz="2800" dirty="0" smtClean="0">
                <a:solidFill>
                  <a:srgbClr val="0070C0"/>
                </a:solidFill>
                <a:latin typeface="+mj-ea"/>
                <a:ea typeface="+mj-ea"/>
              </a:rPr>
              <a:t>2 Installation guide</a:t>
            </a:r>
            <a:endParaRPr lang="zh-CN" altLang="en-US" sz="2800" dirty="0">
              <a:solidFill>
                <a:srgbClr val="0070C0"/>
              </a:solidFill>
              <a:latin typeface="+mj-ea"/>
              <a:ea typeface="+mj-ea"/>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3_标题幻灯片">
    <p:spTree>
      <p:nvGrpSpPr>
        <p:cNvPr id="1" name=""/>
        <p:cNvGrpSpPr/>
        <p:nvPr/>
      </p:nvGrpSpPr>
      <p:grpSpPr>
        <a:xfrm>
          <a:off x="0" y="0"/>
          <a:ext cx="0" cy="0"/>
          <a:chOff x="0" y="0"/>
          <a:chExt cx="0" cy="0"/>
        </a:xfrm>
      </p:grpSpPr>
      <p:pic>
        <p:nvPicPr>
          <p:cNvPr id="4" name="Picture 6" descr="KHJ logo"/>
          <p:cNvPicPr>
            <a:picLocks noChangeAspect="1" noChangeArrowheads="1"/>
          </p:cNvPicPr>
          <p:nvPr userDrawn="1"/>
        </p:nvPicPr>
        <p:blipFill>
          <a:blip r:embed="rId2" cstate="print"/>
          <a:srcRect/>
          <a:stretch>
            <a:fillRect/>
          </a:stretch>
        </p:blipFill>
        <p:spPr bwMode="auto">
          <a:xfrm>
            <a:off x="7989888" y="82550"/>
            <a:ext cx="1008062" cy="430213"/>
          </a:xfrm>
          <a:prstGeom prst="rect">
            <a:avLst/>
          </a:prstGeom>
          <a:noFill/>
          <a:ln w="9525">
            <a:noFill/>
            <a:miter lim="800000"/>
            <a:headEnd/>
            <a:tailEnd/>
          </a:ln>
        </p:spPr>
      </p:pic>
      <p:sp>
        <p:nvSpPr>
          <p:cNvPr id="5" name="Rectangle 4"/>
          <p:cNvSpPr txBox="1">
            <a:spLocks noChangeArrowheads="1"/>
          </p:cNvSpPr>
          <p:nvPr userDrawn="1"/>
        </p:nvSpPr>
        <p:spPr bwMode="auto">
          <a:xfrm>
            <a:off x="6011594" y="6345378"/>
            <a:ext cx="3132406" cy="512622"/>
          </a:xfrm>
          <a:prstGeom prst="rect">
            <a:avLst/>
          </a:prstGeom>
          <a:solidFill>
            <a:srgbClr val="99CCFF">
              <a:alpha val="3000"/>
            </a:srgbClr>
          </a:solidFill>
          <a:ln w="9525">
            <a:noFill/>
            <a:miter lim="800000"/>
            <a:headEnd/>
            <a:tailEnd/>
          </a:ln>
        </p:spPr>
        <p:txBody>
          <a:bodyPr anchor="ctr"/>
          <a:lstStyle/>
          <a:p>
            <a:pPr>
              <a:defRPr/>
            </a:pPr>
            <a:r>
              <a:rPr lang="en-US" altLang="zh-CN" sz="1200" b="1" i="0" kern="1200" dirty="0" smtClean="0">
                <a:solidFill>
                  <a:schemeClr val="tx1"/>
                </a:solidFill>
                <a:latin typeface="Arial" charset="0"/>
                <a:ea typeface="宋体" charset="-122"/>
                <a:cs typeface="+mn-cs"/>
              </a:rPr>
              <a:t>Focus on security and energy-saving </a:t>
            </a:r>
          </a:p>
          <a:p>
            <a:pPr>
              <a:defRPr/>
            </a:pPr>
            <a:r>
              <a:rPr lang="en-US" altLang="zh-CN" sz="1200" b="1" i="0" kern="1200" dirty="0" smtClean="0">
                <a:solidFill>
                  <a:schemeClr val="tx1"/>
                </a:solidFill>
                <a:latin typeface="Arial" charset="0"/>
                <a:ea typeface="宋体" charset="-122"/>
                <a:cs typeface="+mn-cs"/>
              </a:rPr>
              <a:t>Carry brightness and Sustainable future</a:t>
            </a:r>
            <a:endParaRPr lang="en-US" altLang="zh-CN" sz="1200" b="1" dirty="0">
              <a:solidFill>
                <a:srgbClr val="00B050"/>
              </a:solidFill>
              <a:latin typeface="华文彩云" pitchFamily="2" charset="-122"/>
              <a:ea typeface="华文彩云" pitchFamily="2" charset="-122"/>
            </a:endParaRPr>
          </a:p>
        </p:txBody>
      </p:sp>
      <p:pic>
        <p:nvPicPr>
          <p:cNvPr id="6" name="图片 6" descr="图片1修改.jpg"/>
          <p:cNvPicPr>
            <a:picLocks noChangeAspect="1"/>
          </p:cNvPicPr>
          <p:nvPr userDrawn="1"/>
        </p:nvPicPr>
        <p:blipFill>
          <a:blip r:embed="rId3" cstate="print">
            <a:clrChange>
              <a:clrFrom>
                <a:srgbClr val="FFFFFF"/>
              </a:clrFrom>
              <a:clrTo>
                <a:srgbClr val="FFFFFF">
                  <a:alpha val="0"/>
                </a:srgbClr>
              </a:clrTo>
            </a:clrChange>
          </a:blip>
          <a:srcRect/>
          <a:stretch>
            <a:fillRect/>
          </a:stretch>
        </p:blipFill>
        <p:spPr bwMode="auto">
          <a:xfrm>
            <a:off x="0" y="6129350"/>
            <a:ext cx="9144000" cy="432056"/>
          </a:xfrm>
          <a:prstGeom prst="rect">
            <a:avLst/>
          </a:prstGeom>
          <a:noFill/>
          <a:ln w="9525">
            <a:noFill/>
            <a:miter lim="800000"/>
            <a:headEnd/>
            <a:tailEnd/>
          </a:ln>
        </p:spPr>
      </p:pic>
      <p:sp>
        <p:nvSpPr>
          <p:cNvPr id="7" name="标题 1"/>
          <p:cNvSpPr txBox="1">
            <a:spLocks/>
          </p:cNvSpPr>
          <p:nvPr userDrawn="1"/>
        </p:nvSpPr>
        <p:spPr bwMode="auto">
          <a:xfrm>
            <a:off x="250825" y="188913"/>
            <a:ext cx="7561595" cy="647700"/>
          </a:xfrm>
          <a:prstGeom prst="rect">
            <a:avLst/>
          </a:prstGeom>
          <a:noFill/>
          <a:ln w="9525">
            <a:noFill/>
            <a:miter lim="800000"/>
            <a:headEnd/>
            <a:tailEnd/>
          </a:ln>
        </p:spPr>
        <p:txBody>
          <a:bodyPr/>
          <a:lstStyle/>
          <a:p>
            <a:r>
              <a:rPr lang="en-US" altLang="zh-CN" sz="2800" dirty="0" smtClean="0">
                <a:solidFill>
                  <a:srgbClr val="0070C0"/>
                </a:solidFill>
                <a:latin typeface="+mj-ea"/>
                <a:ea typeface="+mj-ea"/>
              </a:rPr>
              <a:t>3 Common malfunctions and maintenance</a:t>
            </a:r>
            <a:endParaRPr lang="zh-CN" altLang="en-US" sz="2800" dirty="0">
              <a:solidFill>
                <a:srgbClr val="0070C0"/>
              </a:solidFill>
              <a:latin typeface="+mj-ea"/>
              <a:ea typeface="+mj-ea"/>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3.xml"/><Relationship Id="rId7"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矩形 6"/>
          <p:cNvSpPr/>
          <p:nvPr/>
        </p:nvSpPr>
        <p:spPr>
          <a:xfrm>
            <a:off x="0" y="6678613"/>
            <a:ext cx="9144000" cy="179387"/>
          </a:xfrm>
          <a:prstGeom prst="rect">
            <a:avLst/>
          </a:prstGeom>
          <a:gradFill>
            <a:gsLst>
              <a:gs pos="0">
                <a:schemeClr val="accent1">
                  <a:alpha val="50000"/>
                </a:schemeClr>
              </a:gs>
              <a:gs pos="50000">
                <a:schemeClr val="accent1">
                  <a:tint val="20000"/>
                </a:schemeClr>
              </a:gs>
              <a:gs pos="100000">
                <a:schemeClr val="accent1">
                  <a:alpha val="4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 name="日期占位符 3"/>
          <p:cNvSpPr>
            <a:spLocks noGrp="1"/>
          </p:cNvSpPr>
          <p:nvPr>
            <p:ph type="dt" sz="half" idx="2"/>
          </p:nvPr>
        </p:nvSpPr>
        <p:spPr>
          <a:xfrm>
            <a:off x="76200" y="6400800"/>
            <a:ext cx="3200400" cy="284163"/>
          </a:xfrm>
          <a:prstGeom prst="rect">
            <a:avLst/>
          </a:prstGeom>
        </p:spPr>
        <p:txBody>
          <a:bodyPr vert="horz" rtlCol="0" anchor="b"/>
          <a:lstStyle>
            <a:lvl1pPr algn="l" eaLnBrk="1" latinLnBrk="0" hangingPunct="1">
              <a:defRPr kumimoji="0" sz="1100">
                <a:solidFill>
                  <a:schemeClr val="tx2">
                    <a:lumMod val="75000"/>
                    <a:lumOff val="25000"/>
                  </a:schemeClr>
                </a:solidFill>
                <a:latin typeface="Arial" pitchFamily="34" charset="0"/>
                <a:ea typeface="宋体" pitchFamily="2" charset="-122"/>
              </a:defRPr>
            </a:lvl1pPr>
          </a:lstStyle>
          <a:p>
            <a:pPr>
              <a:defRPr/>
            </a:pPr>
            <a:endParaRPr lang="zh-CN" altLang="en-US"/>
          </a:p>
        </p:txBody>
      </p:sp>
      <p:sp>
        <p:nvSpPr>
          <p:cNvPr id="5" name="页脚占位符 4"/>
          <p:cNvSpPr>
            <a:spLocks noGrp="1"/>
          </p:cNvSpPr>
          <p:nvPr>
            <p:ph type="ftr" sz="quarter" idx="3"/>
          </p:nvPr>
        </p:nvSpPr>
        <p:spPr>
          <a:xfrm>
            <a:off x="5334000" y="6400800"/>
            <a:ext cx="3733800" cy="284163"/>
          </a:xfrm>
          <a:prstGeom prst="rect">
            <a:avLst/>
          </a:prstGeom>
        </p:spPr>
        <p:txBody>
          <a:bodyPr vert="horz" rtlCol="0" anchor="ctr"/>
          <a:lstStyle>
            <a:lvl1pPr algn="r" eaLnBrk="1" latinLnBrk="0" hangingPunct="1">
              <a:defRPr kumimoji="0" sz="1100">
                <a:solidFill>
                  <a:schemeClr val="tx2">
                    <a:lumMod val="75000"/>
                    <a:lumOff val="25000"/>
                  </a:schemeClr>
                </a:solidFill>
                <a:latin typeface="Arial" pitchFamily="34" charset="0"/>
                <a:ea typeface="宋体" pitchFamily="2" charset="-122"/>
              </a:defRPr>
            </a:lvl1pPr>
          </a:lstStyle>
          <a:p>
            <a:pPr>
              <a:defRPr/>
            </a:pPr>
            <a:endParaRPr lang="zh-CN" altLang="en-US"/>
          </a:p>
        </p:txBody>
      </p:sp>
      <p:sp>
        <p:nvSpPr>
          <p:cNvPr id="6" name="灯片编号占位符 5"/>
          <p:cNvSpPr>
            <a:spLocks noGrp="1"/>
          </p:cNvSpPr>
          <p:nvPr>
            <p:ph type="sldNum" sz="quarter" idx="4"/>
          </p:nvPr>
        </p:nvSpPr>
        <p:spPr>
          <a:xfrm>
            <a:off x="4114800" y="6400800"/>
            <a:ext cx="914400" cy="284163"/>
          </a:xfrm>
          <a:prstGeom prst="rect">
            <a:avLst/>
          </a:prstGeom>
          <a:noFill/>
        </p:spPr>
        <p:txBody>
          <a:bodyPr vert="horz" lIns="45720" rIns="45720" rtlCol="0" anchor="ctr"/>
          <a:lstStyle>
            <a:lvl1pPr algn="ctr" eaLnBrk="1" latinLnBrk="0" hangingPunct="1">
              <a:defRPr kumimoji="0" sz="1100" b="0">
                <a:solidFill>
                  <a:schemeClr val="tx2">
                    <a:lumMod val="75000"/>
                    <a:lumOff val="25000"/>
                  </a:schemeClr>
                </a:solidFill>
                <a:latin typeface="Arial" pitchFamily="34" charset="0"/>
                <a:ea typeface="宋体" pitchFamily="2" charset="-122"/>
              </a:defRPr>
            </a:lvl1pPr>
          </a:lstStyle>
          <a:p>
            <a:pPr>
              <a:defRPr/>
            </a:pPr>
            <a:fld id="{D56F2A01-0375-499C-BF68-9225E45140DD}" type="slidenum">
              <a:rPr lang="zh-CN" altLang="en-US"/>
              <a:pPr>
                <a:defRPr/>
              </a:pPr>
              <a:t>‹#›</a:t>
            </a:fld>
            <a:endParaRPr lang="zh-CN" altLang="en-US"/>
          </a:p>
        </p:txBody>
      </p:sp>
      <p:sp>
        <p:nvSpPr>
          <p:cNvPr id="8" name="矩形 7"/>
          <p:cNvSpPr/>
          <p:nvPr/>
        </p:nvSpPr>
        <p:spPr>
          <a:xfrm>
            <a:off x="0" y="0"/>
            <a:ext cx="9144000" cy="107950"/>
          </a:xfrm>
          <a:prstGeom prst="rect">
            <a:avLst/>
          </a:prstGeom>
          <a:gradFill>
            <a:gsLst>
              <a:gs pos="0">
                <a:schemeClr val="accent1">
                  <a:alpha val="50000"/>
                </a:schemeClr>
              </a:gs>
              <a:gs pos="50000">
                <a:schemeClr val="accent1">
                  <a:tint val="20000"/>
                </a:schemeClr>
              </a:gs>
              <a:gs pos="100000">
                <a:schemeClr val="accent1">
                  <a:alpha val="4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zh-CN" altLang="en-US"/>
          </a:p>
        </p:txBody>
      </p:sp>
      <p:pic>
        <p:nvPicPr>
          <p:cNvPr id="1033" name="图片 8" descr="图片1修改.jpg"/>
          <p:cNvPicPr>
            <a:picLocks noChangeAspect="1"/>
          </p:cNvPicPr>
          <p:nvPr/>
        </p:nvPicPr>
        <p:blipFill>
          <a:blip r:embed="rId7" cstate="print"/>
          <a:srcRect/>
          <a:stretch>
            <a:fillRect/>
          </a:stretch>
        </p:blipFill>
        <p:spPr bwMode="auto">
          <a:xfrm>
            <a:off x="0" y="6021388"/>
            <a:ext cx="9144000" cy="836612"/>
          </a:xfrm>
          <a:prstGeom prst="rect">
            <a:avLst/>
          </a:prstGeom>
          <a:noFill/>
          <a:ln w="9525">
            <a:noFill/>
            <a:miter lim="800000"/>
            <a:headEnd/>
            <a:tailEnd/>
          </a:ln>
        </p:spPr>
      </p:pic>
      <p:pic>
        <p:nvPicPr>
          <p:cNvPr id="1034" name="Picture 6" descr="KHJ logo"/>
          <p:cNvPicPr>
            <a:picLocks noChangeAspect="1" noChangeArrowheads="1"/>
          </p:cNvPicPr>
          <p:nvPr/>
        </p:nvPicPr>
        <p:blipFill>
          <a:blip r:embed="rId8" cstate="print"/>
          <a:srcRect/>
          <a:stretch>
            <a:fillRect/>
          </a:stretch>
        </p:blipFill>
        <p:spPr bwMode="auto">
          <a:xfrm>
            <a:off x="7812088" y="80963"/>
            <a:ext cx="1223962" cy="522287"/>
          </a:xfrm>
          <a:prstGeom prst="rect">
            <a:avLst/>
          </a:prstGeom>
          <a:noFill/>
          <a:ln w="9525">
            <a:noFill/>
            <a:miter lim="800000"/>
            <a:headEnd/>
            <a:tailEnd/>
          </a:ln>
        </p:spPr>
      </p:pic>
      <p:sp>
        <p:nvSpPr>
          <p:cNvPr id="11" name="Rectangle 4"/>
          <p:cNvSpPr txBox="1">
            <a:spLocks noChangeArrowheads="1"/>
          </p:cNvSpPr>
          <p:nvPr/>
        </p:nvSpPr>
        <p:spPr bwMode="auto">
          <a:xfrm>
            <a:off x="5903913" y="6453188"/>
            <a:ext cx="3240087" cy="323850"/>
          </a:xfrm>
          <a:prstGeom prst="rect">
            <a:avLst/>
          </a:prstGeom>
          <a:solidFill>
            <a:srgbClr val="99CCFF">
              <a:alpha val="3000"/>
            </a:srgbClr>
          </a:solidFill>
          <a:ln w="9525">
            <a:noFill/>
            <a:miter lim="800000"/>
            <a:headEnd/>
            <a:tailEnd/>
          </a:ln>
        </p:spPr>
        <p:txBody>
          <a:bodyPr anchor="ctr"/>
          <a:lstStyle/>
          <a:p>
            <a:pPr>
              <a:defRPr/>
            </a:pPr>
            <a:r>
              <a:rPr lang="zh-CN" altLang="en-US" sz="1600" b="1" dirty="0">
                <a:solidFill>
                  <a:srgbClr val="00B050"/>
                </a:solidFill>
                <a:latin typeface="华文彩云" pitchFamily="2" charset="-122"/>
                <a:ea typeface="华文彩云" pitchFamily="2" charset="-122"/>
              </a:rPr>
              <a:t>专注安全与节能 </a:t>
            </a:r>
            <a:r>
              <a:rPr lang="en-US" altLang="zh-CN" sz="1600" b="1" dirty="0">
                <a:solidFill>
                  <a:srgbClr val="00B050"/>
                </a:solidFill>
                <a:latin typeface="华文彩云" pitchFamily="2" charset="-122"/>
                <a:ea typeface="华文彩云" pitchFamily="2" charset="-122"/>
              </a:rPr>
              <a:t>  </a:t>
            </a:r>
            <a:r>
              <a:rPr lang="zh-CN" altLang="en-US" sz="1600" b="1" dirty="0">
                <a:solidFill>
                  <a:srgbClr val="00B050"/>
                </a:solidFill>
                <a:latin typeface="华文彩云" pitchFamily="2" charset="-122"/>
                <a:ea typeface="华文彩云" pitchFamily="2" charset="-122"/>
              </a:rPr>
              <a:t>承载光明和未来</a:t>
            </a:r>
            <a:endParaRPr lang="en-US" altLang="zh-CN" sz="1600" b="1" dirty="0">
              <a:solidFill>
                <a:srgbClr val="00B050"/>
              </a:solidFill>
              <a:latin typeface="华文彩云" pitchFamily="2" charset="-122"/>
              <a:ea typeface="华文彩云" pitchFamily="2" charset="-122"/>
            </a:endParaRPr>
          </a:p>
        </p:txBody>
      </p:sp>
      <p:pic>
        <p:nvPicPr>
          <p:cNvPr id="1036" name="Picture 9"/>
          <p:cNvPicPr>
            <a:picLocks noChangeAspect="1" noChangeArrowheads="1"/>
          </p:cNvPicPr>
          <p:nvPr/>
        </p:nvPicPr>
        <p:blipFill>
          <a:blip r:embed="rId9" cstate="print"/>
          <a:srcRect/>
          <a:stretch>
            <a:fillRect/>
          </a:stretch>
        </p:blipFill>
        <p:spPr bwMode="auto">
          <a:xfrm>
            <a:off x="255588" y="762000"/>
            <a:ext cx="8637587" cy="114300"/>
          </a:xfrm>
          <a:prstGeom prst="rect">
            <a:avLst/>
          </a:prstGeom>
          <a:noFill/>
          <a:ln w="9525" algn="ctr">
            <a:noFill/>
            <a:miter lim="800000"/>
            <a:headEnd/>
            <a:tailEnd/>
          </a:ln>
        </p:spPr>
      </p:pic>
    </p:spTree>
  </p:cSld>
  <p:clrMap bg1="lt1" tx1="dk1" bg2="lt2" tx2="dk2" accent1="accent1" accent2="accent2" accent3="accent3" accent4="accent4" accent5="accent5" accent6="accent6" hlink="hlink" folHlink="folHlink"/>
  <p:sldLayoutIdLst>
    <p:sldLayoutId id="2147484444" r:id="rId1"/>
    <p:sldLayoutId id="2147484445" r:id="rId2"/>
    <p:sldLayoutId id="2147484447" r:id="rId3"/>
    <p:sldLayoutId id="2147484448" r:id="rId4"/>
    <p:sldLayoutId id="2147484446" r:id="rId5"/>
  </p:sldLayoutIdLst>
  <p:hf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Franklin Gothic Medium" pitchFamily="34" charset="0"/>
          <a:ea typeface="微软雅黑" pitchFamily="34" charset="-122"/>
        </a:defRPr>
      </a:lvl2pPr>
      <a:lvl3pPr algn="ctr" rtl="0" eaLnBrk="0" fontAlgn="base" hangingPunct="0">
        <a:spcBef>
          <a:spcPct val="0"/>
        </a:spcBef>
        <a:spcAft>
          <a:spcPct val="0"/>
        </a:spcAft>
        <a:defRPr sz="4400">
          <a:solidFill>
            <a:schemeClr val="tx2"/>
          </a:solidFill>
          <a:latin typeface="Franklin Gothic Medium" pitchFamily="34" charset="0"/>
          <a:ea typeface="微软雅黑" pitchFamily="34" charset="-122"/>
        </a:defRPr>
      </a:lvl3pPr>
      <a:lvl4pPr algn="ctr" rtl="0" eaLnBrk="0" fontAlgn="base" hangingPunct="0">
        <a:spcBef>
          <a:spcPct val="0"/>
        </a:spcBef>
        <a:spcAft>
          <a:spcPct val="0"/>
        </a:spcAft>
        <a:defRPr sz="4400">
          <a:solidFill>
            <a:schemeClr val="tx2"/>
          </a:solidFill>
          <a:latin typeface="Franklin Gothic Medium" pitchFamily="34" charset="0"/>
          <a:ea typeface="微软雅黑" pitchFamily="34" charset="-122"/>
        </a:defRPr>
      </a:lvl4pPr>
      <a:lvl5pPr algn="ctr" rtl="0" eaLnBrk="0" fontAlgn="base" hangingPunct="0">
        <a:spcBef>
          <a:spcPct val="0"/>
        </a:spcBef>
        <a:spcAft>
          <a:spcPct val="0"/>
        </a:spcAft>
        <a:defRPr sz="4400">
          <a:solidFill>
            <a:schemeClr val="tx2"/>
          </a:solidFill>
          <a:latin typeface="Franklin Gothic Medium" pitchFamily="34" charset="0"/>
          <a:ea typeface="微软雅黑" pitchFamily="34" charset="-122"/>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342900" indent="-342900" algn="l" rtl="0" eaLnBrk="0" fontAlgn="base" hangingPunct="0">
        <a:spcBef>
          <a:spcPct val="20000"/>
        </a:spcBef>
        <a:spcAft>
          <a:spcPct val="0"/>
        </a:spcAft>
        <a:buClr>
          <a:schemeClr val="tx2"/>
        </a:buClr>
        <a:buSzPct val="50000"/>
        <a:buFont typeface="Wingdings 2" pitchFamily="18" charset="2"/>
        <a:buChar char="ß"/>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2" pitchFamily="18" charset="2"/>
        <a:buChar char="Þ"/>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50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4.jpeg"/><Relationship Id="rId1" Type="http://schemas.openxmlformats.org/officeDocument/2006/relationships/slideLayout" Target="../slideLayouts/slideLayout5.xml"/><Relationship Id="rId5" Type="http://schemas.openxmlformats.org/officeDocument/2006/relationships/image" Target="../media/image36.jpeg"/><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3.jpeg"/><Relationship Id="rId1" Type="http://schemas.openxmlformats.org/officeDocument/2006/relationships/slideLayout" Target="../slideLayouts/slideLayout5.xml"/><Relationship Id="rId5" Type="http://schemas.openxmlformats.org/officeDocument/2006/relationships/image" Target="../media/image32.jpeg"/><Relationship Id="rId4" Type="http://schemas.openxmlformats.org/officeDocument/2006/relationships/image" Target="../media/image37.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标题 1"/>
          <p:cNvSpPr>
            <a:spLocks noGrp="1"/>
          </p:cNvSpPr>
          <p:nvPr>
            <p:ph type="ctrTitle" idx="4294967295"/>
          </p:nvPr>
        </p:nvSpPr>
        <p:spPr>
          <a:xfrm>
            <a:off x="1657350" y="1925638"/>
            <a:ext cx="5937250" cy="1611312"/>
          </a:xfrm>
          <a:prstGeom prst="rect">
            <a:avLst/>
          </a:prstGeom>
        </p:spPr>
        <p:txBody>
          <a:bodyPr/>
          <a:lstStyle/>
          <a:p>
            <a:pPr eaLnBrk="1" hangingPunct="1"/>
            <a:r>
              <a:rPr lang="en-US" altLang="zh-CN" sz="4000" dirty="0" err="1" smtClean="0">
                <a:latin typeface="+mj-ea"/>
              </a:rPr>
              <a:t>Arowana</a:t>
            </a:r>
            <a:r>
              <a:rPr lang="en-US" altLang="zh-CN" sz="4000" dirty="0" smtClean="0">
                <a:latin typeface="+mj-ea"/>
              </a:rPr>
              <a:t> series</a:t>
            </a:r>
            <a:r>
              <a:rPr lang="en-US" altLang="zh-CN" sz="4000" b="1" dirty="0" smtClean="0">
                <a:solidFill>
                  <a:srgbClr val="0070C0"/>
                </a:solidFill>
                <a:latin typeface="+mj-ea"/>
              </a:rPr>
              <a:t/>
            </a:r>
            <a:br>
              <a:rPr lang="en-US" altLang="zh-CN" sz="4000" b="1" dirty="0" smtClean="0">
                <a:solidFill>
                  <a:srgbClr val="0070C0"/>
                </a:solidFill>
                <a:latin typeface="+mj-ea"/>
              </a:rPr>
            </a:br>
            <a:r>
              <a:rPr lang="en-US" altLang="zh-CN" sz="4000" dirty="0" smtClean="0">
                <a:latin typeface="+mj-ea"/>
              </a:rPr>
              <a:t> maintenance guide</a:t>
            </a:r>
            <a:endParaRPr lang="zh-CN" altLang="en-US" sz="4000" b="1" dirty="0" smtClean="0">
              <a:solidFill>
                <a:srgbClr val="0070C0"/>
              </a:solidFill>
              <a:latin typeface="+mj-ea"/>
            </a:endParaRPr>
          </a:p>
        </p:txBody>
      </p:sp>
      <p:cxnSp>
        <p:nvCxnSpPr>
          <p:cNvPr id="5" name="直接连接符 4"/>
          <p:cNvCxnSpPr/>
          <p:nvPr/>
        </p:nvCxnSpPr>
        <p:spPr>
          <a:xfrm>
            <a:off x="2089150" y="3859213"/>
            <a:ext cx="5073650" cy="1587"/>
          </a:xfrm>
          <a:prstGeom prst="line">
            <a:avLst/>
          </a:prstGeom>
          <a:ln w="76200" cmpd="dbl">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矩形 5"/>
          <p:cNvSpPr>
            <a:spLocks noChangeArrowheads="1"/>
          </p:cNvSpPr>
          <p:nvPr/>
        </p:nvSpPr>
        <p:spPr bwMode="auto">
          <a:xfrm>
            <a:off x="575482" y="1376734"/>
            <a:ext cx="8312150" cy="923330"/>
          </a:xfrm>
          <a:prstGeom prst="rect">
            <a:avLst/>
          </a:prstGeom>
          <a:noFill/>
          <a:ln w="9525">
            <a:noFill/>
            <a:miter lim="800000"/>
            <a:headEnd/>
            <a:tailEnd/>
          </a:ln>
        </p:spPr>
        <p:txBody>
          <a:bodyPr>
            <a:spAutoFit/>
          </a:bodyPr>
          <a:lstStyle/>
          <a:p>
            <a:r>
              <a:rPr lang="en-US" altLang="zh-CN" dirty="0" smtClean="0">
                <a:latin typeface="华文细黑" pitchFamily="2" charset="-122"/>
                <a:ea typeface="华文细黑" pitchFamily="2" charset="-122"/>
              </a:rPr>
              <a:t>Mount the A parts of the 2 pipe clamps on the enclosure, and  fix the B parts on the lighting pole. Then connect the A parts to the B parts with bolts and fasten them.</a:t>
            </a:r>
            <a:r>
              <a:rPr lang="zh-CN" altLang="en-US" dirty="0" smtClean="0">
                <a:latin typeface="华文细黑" pitchFamily="2" charset="-122"/>
                <a:ea typeface="华文细黑" pitchFamily="2" charset="-122"/>
              </a:rPr>
              <a:t> </a:t>
            </a:r>
            <a:endParaRPr lang="en-US" altLang="zh-CN" dirty="0">
              <a:latin typeface="华文细黑" pitchFamily="2" charset="-122"/>
              <a:ea typeface="华文细黑" pitchFamily="2" charset="-122"/>
            </a:endParaRPr>
          </a:p>
        </p:txBody>
      </p:sp>
      <p:pic>
        <p:nvPicPr>
          <p:cNvPr id="22533" name="Picture 5"/>
          <p:cNvPicPr>
            <a:picLocks noChangeAspect="1" noChangeArrowheads="1"/>
          </p:cNvPicPr>
          <p:nvPr/>
        </p:nvPicPr>
        <p:blipFill>
          <a:blip r:embed="rId2" cstate="print"/>
          <a:srcRect/>
          <a:stretch>
            <a:fillRect/>
          </a:stretch>
        </p:blipFill>
        <p:spPr bwMode="auto">
          <a:xfrm>
            <a:off x="467468" y="2456874"/>
            <a:ext cx="8039100" cy="2238375"/>
          </a:xfrm>
          <a:prstGeom prst="rect">
            <a:avLst/>
          </a:prstGeom>
          <a:noFill/>
          <a:ln w="9525">
            <a:noFill/>
            <a:miter lim="800000"/>
            <a:headEnd/>
            <a:tailEnd/>
          </a:ln>
          <a:effectLst>
            <a:prstShdw prst="shdw17" dist="17961" dir="2700000">
              <a:schemeClr val="accent1">
                <a:gamma/>
                <a:shade val="60000"/>
                <a:invGamma/>
              </a:schemeClr>
            </a:prstShdw>
          </a:effectLst>
        </p:spPr>
      </p:pic>
      <p:sp>
        <p:nvSpPr>
          <p:cNvPr id="22534" name="灯片编号占位符 5"/>
          <p:cNvSpPr>
            <a:spLocks noGrp="1"/>
          </p:cNvSpPr>
          <p:nvPr>
            <p:ph type="sldNum" sz="quarter" idx="4294967295"/>
          </p:nvPr>
        </p:nvSpPr>
        <p:spPr bwMode="auto">
          <a:xfrm>
            <a:off x="0" y="6343650"/>
            <a:ext cx="914400" cy="284163"/>
          </a:xfrm>
          <a:noFill/>
          <a:ln>
            <a:miter lim="800000"/>
            <a:headEnd/>
            <a:tailEnd/>
          </a:ln>
        </p:spPr>
        <p:txBody>
          <a:bodyPr wrap="square" tIns="45720" bIns="45720" numCol="1" anchorCtr="0" compatLnSpc="1">
            <a:prstTxWarp prst="textNoShape">
              <a:avLst/>
            </a:prstTxWarp>
          </a:bodyPr>
          <a:lstStyle/>
          <a:p>
            <a:fld id="{05BCBF90-EAB7-4E71-9DD4-4DDA9486F7EE}" type="slidenum">
              <a:rPr lang="zh-CN" altLang="en-US" smtClean="0">
                <a:latin typeface="Arial" charset="0"/>
                <a:ea typeface="宋体" charset="-122"/>
              </a:rPr>
              <a:pPr/>
              <a:t>9</a:t>
            </a:fld>
            <a:endParaRPr lang="zh-CN" altLang="en-US" smtClean="0">
              <a:latin typeface="Arial" charset="0"/>
              <a:ea typeface="宋体" charset="-122"/>
            </a:endParaRPr>
          </a:p>
        </p:txBody>
      </p:sp>
      <p:sp>
        <p:nvSpPr>
          <p:cNvPr id="8" name="矩形 3"/>
          <p:cNvSpPr>
            <a:spLocks noChangeArrowheads="1"/>
          </p:cNvSpPr>
          <p:nvPr/>
        </p:nvSpPr>
        <p:spPr bwMode="auto">
          <a:xfrm>
            <a:off x="251440" y="728650"/>
            <a:ext cx="2805867" cy="646331"/>
          </a:xfrm>
          <a:prstGeom prst="rect">
            <a:avLst/>
          </a:prstGeom>
          <a:noFill/>
          <a:ln w="9525">
            <a:noFill/>
            <a:miter lim="800000"/>
            <a:headEnd/>
            <a:tailEnd/>
          </a:ln>
        </p:spPr>
        <p:txBody>
          <a:bodyPr wrap="square">
            <a:spAutoFit/>
          </a:bodyPr>
          <a:lstStyle/>
          <a:p>
            <a:r>
              <a:rPr lang="en-US" altLang="zh-CN" b="1" dirty="0" smtClean="0">
                <a:latin typeface="华文细黑" pitchFamily="2" charset="-122"/>
                <a:ea typeface="华文细黑" pitchFamily="2" charset="-122"/>
              </a:rPr>
              <a:t>2. Installation</a:t>
            </a:r>
          </a:p>
          <a:p>
            <a:r>
              <a:rPr lang="en-US" altLang="zh-CN" b="1" dirty="0" smtClean="0">
                <a:latin typeface="华文细黑" pitchFamily="2" charset="-122"/>
                <a:ea typeface="华文细黑" pitchFamily="2" charset="-122"/>
              </a:rPr>
              <a:t>D. Pipe clamp mount</a:t>
            </a:r>
            <a:endParaRPr lang="zh-CN" altLang="en-US" b="1" dirty="0">
              <a:latin typeface="华文细黑" pitchFamily="2" charset="-122"/>
              <a:ea typeface="华文细黑" pitchFamily="2" charset="-122"/>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下箭头 31"/>
          <p:cNvSpPr/>
          <p:nvPr/>
        </p:nvSpPr>
        <p:spPr>
          <a:xfrm rot="16200000">
            <a:off x="5382105" y="3266979"/>
            <a:ext cx="324042" cy="19442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mj-ea"/>
              <a:ea typeface="+mj-ea"/>
            </a:endParaRPr>
          </a:p>
        </p:txBody>
      </p:sp>
      <p:pic>
        <p:nvPicPr>
          <p:cNvPr id="61444" name="Picture 4"/>
          <p:cNvPicPr>
            <a:picLocks noChangeAspect="1" noChangeArrowheads="1"/>
          </p:cNvPicPr>
          <p:nvPr/>
        </p:nvPicPr>
        <p:blipFill>
          <a:blip r:embed="rId3" cstate="print"/>
          <a:srcRect/>
          <a:stretch>
            <a:fillRect/>
          </a:stretch>
        </p:blipFill>
        <p:spPr bwMode="auto">
          <a:xfrm>
            <a:off x="6624266" y="3861056"/>
            <a:ext cx="2376308" cy="1839968"/>
          </a:xfrm>
          <a:prstGeom prst="rect">
            <a:avLst/>
          </a:prstGeom>
          <a:noFill/>
          <a:ln w="9525">
            <a:noFill/>
            <a:miter lim="800000"/>
            <a:headEnd/>
            <a:tailEnd/>
          </a:ln>
          <a:effectLst>
            <a:prstShdw prst="shdw17" dist="17961" dir="2700000">
              <a:schemeClr val="accent1">
                <a:gamma/>
                <a:shade val="60000"/>
                <a:invGamma/>
              </a:schemeClr>
            </a:prstShdw>
          </a:effectLst>
        </p:spPr>
      </p:pic>
      <p:pic>
        <p:nvPicPr>
          <p:cNvPr id="61443" name="Picture 3"/>
          <p:cNvPicPr>
            <a:picLocks noChangeAspect="1" noChangeArrowheads="1"/>
          </p:cNvPicPr>
          <p:nvPr/>
        </p:nvPicPr>
        <p:blipFill>
          <a:blip r:embed="rId4" cstate="print"/>
          <a:srcRect/>
          <a:stretch>
            <a:fillRect/>
          </a:stretch>
        </p:blipFill>
        <p:spPr bwMode="auto">
          <a:xfrm>
            <a:off x="1763636" y="3969070"/>
            <a:ext cx="2743983" cy="1620210"/>
          </a:xfrm>
          <a:prstGeom prst="rect">
            <a:avLst/>
          </a:prstGeom>
          <a:noFill/>
          <a:ln w="9525">
            <a:noFill/>
            <a:miter lim="800000"/>
            <a:headEnd/>
            <a:tailEnd/>
          </a:ln>
          <a:effectLst>
            <a:prstShdw prst="shdw17" dist="17961" dir="2700000">
              <a:schemeClr val="accent1">
                <a:gamma/>
                <a:shade val="60000"/>
                <a:invGamma/>
              </a:schemeClr>
            </a:prstShdw>
          </a:effectLst>
        </p:spPr>
      </p:pic>
      <p:pic>
        <p:nvPicPr>
          <p:cNvPr id="61442" name="Picture 2"/>
          <p:cNvPicPr>
            <a:picLocks noChangeAspect="1" noChangeArrowheads="1"/>
          </p:cNvPicPr>
          <p:nvPr/>
        </p:nvPicPr>
        <p:blipFill>
          <a:blip r:embed="rId5" cstate="print"/>
          <a:srcRect/>
          <a:stretch>
            <a:fillRect/>
          </a:stretch>
        </p:blipFill>
        <p:spPr bwMode="auto">
          <a:xfrm>
            <a:off x="1333500" y="1270000"/>
            <a:ext cx="2024063" cy="1403350"/>
          </a:xfrm>
          <a:prstGeom prst="rect">
            <a:avLst/>
          </a:prstGeom>
          <a:noFill/>
          <a:ln w="9525">
            <a:noFill/>
            <a:miter lim="800000"/>
            <a:headEnd/>
            <a:tailEnd/>
          </a:ln>
          <a:effectLst>
            <a:prstShdw prst="shdw17" dist="17961" dir="2700000">
              <a:schemeClr val="accent1">
                <a:gamma/>
                <a:shade val="60000"/>
                <a:invGamma/>
              </a:schemeClr>
            </a:prstShdw>
          </a:effectLst>
        </p:spPr>
      </p:pic>
      <p:sp>
        <p:nvSpPr>
          <p:cNvPr id="23559" name="矩形 3"/>
          <p:cNvSpPr>
            <a:spLocks noChangeArrowheads="1"/>
          </p:cNvSpPr>
          <p:nvPr/>
        </p:nvSpPr>
        <p:spPr bwMode="auto">
          <a:xfrm>
            <a:off x="251441" y="728650"/>
            <a:ext cx="3132406" cy="369888"/>
          </a:xfrm>
          <a:prstGeom prst="rect">
            <a:avLst/>
          </a:prstGeom>
          <a:noFill/>
          <a:ln w="9525">
            <a:noFill/>
            <a:miter lim="800000"/>
            <a:headEnd/>
            <a:tailEnd/>
          </a:ln>
        </p:spPr>
        <p:txBody>
          <a:bodyPr wrap="square">
            <a:spAutoFit/>
          </a:bodyPr>
          <a:lstStyle/>
          <a:p>
            <a:r>
              <a:rPr lang="en-US" altLang="zh-CN" b="1" dirty="0" smtClean="0">
                <a:latin typeface="+mj-ea"/>
                <a:ea typeface="+mj-ea"/>
              </a:rPr>
              <a:t>3. Electrical connection</a:t>
            </a:r>
            <a:endParaRPr lang="en-US" altLang="zh-CN" b="1" dirty="0">
              <a:latin typeface="+mj-ea"/>
              <a:ea typeface="+mj-ea"/>
            </a:endParaRPr>
          </a:p>
        </p:txBody>
      </p:sp>
      <p:pic>
        <p:nvPicPr>
          <p:cNvPr id="65538" name="Picture 2"/>
          <p:cNvPicPr>
            <a:picLocks noChangeAspect="1" noChangeArrowheads="1"/>
          </p:cNvPicPr>
          <p:nvPr/>
        </p:nvPicPr>
        <p:blipFill>
          <a:blip r:embed="rId6" cstate="print"/>
          <a:srcRect/>
          <a:stretch>
            <a:fillRect/>
          </a:stretch>
        </p:blipFill>
        <p:spPr bwMode="auto">
          <a:xfrm>
            <a:off x="-586346" y="1270000"/>
            <a:ext cx="8598459" cy="3563182"/>
          </a:xfrm>
          <a:prstGeom prst="rect">
            <a:avLst/>
          </a:prstGeom>
          <a:ln>
            <a:noFill/>
          </a:ln>
          <a:effectLst>
            <a:outerShdw blurRad="190500" algn="tl" rotWithShape="0">
              <a:srgbClr val="000000">
                <a:alpha val="70000"/>
              </a:srgbClr>
            </a:outerShdw>
          </a:effectLst>
        </p:spPr>
      </p:pic>
      <p:sp>
        <p:nvSpPr>
          <p:cNvPr id="23561" name="Oval 175"/>
          <p:cNvSpPr>
            <a:spLocks noChangeArrowheads="1"/>
          </p:cNvSpPr>
          <p:nvPr/>
        </p:nvSpPr>
        <p:spPr bwMode="auto">
          <a:xfrm>
            <a:off x="2952750" y="2025650"/>
            <a:ext cx="323850" cy="323850"/>
          </a:xfrm>
          <a:prstGeom prst="ellipse">
            <a:avLst/>
          </a:prstGeom>
          <a:noFill/>
          <a:ln w="28575">
            <a:solidFill>
              <a:srgbClr val="FF0000"/>
            </a:solidFill>
            <a:round/>
            <a:headEnd/>
            <a:tailEnd/>
          </a:ln>
        </p:spPr>
        <p:txBody>
          <a:bodyPr/>
          <a:lstStyle/>
          <a:p>
            <a:endParaRPr lang="zh-CN" altLang="en-US">
              <a:latin typeface="+mj-ea"/>
              <a:ea typeface="+mj-ea"/>
            </a:endParaRPr>
          </a:p>
        </p:txBody>
      </p:sp>
      <p:sp>
        <p:nvSpPr>
          <p:cNvPr id="23562" name="Oval 175"/>
          <p:cNvSpPr>
            <a:spLocks noChangeArrowheads="1"/>
          </p:cNvSpPr>
          <p:nvPr/>
        </p:nvSpPr>
        <p:spPr bwMode="auto">
          <a:xfrm>
            <a:off x="1333500" y="2133600"/>
            <a:ext cx="323850" cy="323850"/>
          </a:xfrm>
          <a:prstGeom prst="ellipse">
            <a:avLst/>
          </a:prstGeom>
          <a:noFill/>
          <a:ln w="28575">
            <a:solidFill>
              <a:srgbClr val="FF0000"/>
            </a:solidFill>
            <a:round/>
            <a:headEnd/>
            <a:tailEnd/>
          </a:ln>
        </p:spPr>
        <p:txBody>
          <a:bodyPr/>
          <a:lstStyle/>
          <a:p>
            <a:endParaRPr lang="zh-CN" altLang="en-US">
              <a:latin typeface="+mj-ea"/>
              <a:ea typeface="+mj-ea"/>
            </a:endParaRPr>
          </a:p>
        </p:txBody>
      </p:sp>
      <p:sp>
        <p:nvSpPr>
          <p:cNvPr id="23563" name="Oval 175"/>
          <p:cNvSpPr>
            <a:spLocks noChangeArrowheads="1"/>
          </p:cNvSpPr>
          <p:nvPr/>
        </p:nvSpPr>
        <p:spPr bwMode="auto">
          <a:xfrm>
            <a:off x="2952750" y="1377950"/>
            <a:ext cx="323850" cy="323850"/>
          </a:xfrm>
          <a:prstGeom prst="ellipse">
            <a:avLst/>
          </a:prstGeom>
          <a:noFill/>
          <a:ln w="28575">
            <a:solidFill>
              <a:srgbClr val="FF0000"/>
            </a:solidFill>
            <a:round/>
            <a:headEnd/>
            <a:tailEnd/>
          </a:ln>
        </p:spPr>
        <p:txBody>
          <a:bodyPr/>
          <a:lstStyle/>
          <a:p>
            <a:endParaRPr lang="zh-CN" altLang="en-US">
              <a:latin typeface="+mj-ea"/>
              <a:ea typeface="+mj-ea"/>
            </a:endParaRPr>
          </a:p>
        </p:txBody>
      </p:sp>
      <p:sp>
        <p:nvSpPr>
          <p:cNvPr id="23564" name="Oval 175"/>
          <p:cNvSpPr>
            <a:spLocks noChangeArrowheads="1"/>
          </p:cNvSpPr>
          <p:nvPr/>
        </p:nvSpPr>
        <p:spPr bwMode="auto">
          <a:xfrm>
            <a:off x="1333500" y="1377950"/>
            <a:ext cx="323850" cy="323850"/>
          </a:xfrm>
          <a:prstGeom prst="ellipse">
            <a:avLst/>
          </a:prstGeom>
          <a:noFill/>
          <a:ln w="28575">
            <a:solidFill>
              <a:srgbClr val="FF0000"/>
            </a:solidFill>
            <a:round/>
            <a:headEnd/>
            <a:tailEnd/>
          </a:ln>
        </p:spPr>
        <p:txBody>
          <a:bodyPr/>
          <a:lstStyle/>
          <a:p>
            <a:endParaRPr lang="zh-CN" altLang="en-US">
              <a:latin typeface="+mj-ea"/>
              <a:ea typeface="+mj-ea"/>
            </a:endParaRPr>
          </a:p>
        </p:txBody>
      </p:sp>
      <p:cxnSp>
        <p:nvCxnSpPr>
          <p:cNvPr id="14" name="直接箭头连接符 13"/>
          <p:cNvCxnSpPr/>
          <p:nvPr/>
        </p:nvCxnSpPr>
        <p:spPr>
          <a:xfrm rot="5400000">
            <a:off x="631825" y="1863725"/>
            <a:ext cx="1079500" cy="53975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3566" name="矩形 38"/>
          <p:cNvSpPr>
            <a:spLocks noChangeArrowheads="1"/>
          </p:cNvSpPr>
          <p:nvPr/>
        </p:nvSpPr>
        <p:spPr bwMode="auto">
          <a:xfrm>
            <a:off x="251440" y="2780916"/>
            <a:ext cx="2700350" cy="738664"/>
          </a:xfrm>
          <a:prstGeom prst="rect">
            <a:avLst/>
          </a:prstGeom>
          <a:noFill/>
          <a:ln w="9525">
            <a:noFill/>
            <a:miter lim="800000"/>
            <a:headEnd/>
            <a:tailEnd/>
          </a:ln>
        </p:spPr>
        <p:txBody>
          <a:bodyPr wrap="square">
            <a:spAutoFit/>
          </a:bodyPr>
          <a:lstStyle/>
          <a:p>
            <a:r>
              <a:rPr lang="en-US" altLang="zh-CN" sz="1400" dirty="0" smtClean="0">
                <a:latin typeface="+mj-ea"/>
                <a:ea typeface="+mj-ea"/>
              </a:rPr>
              <a:t>Loosen the inner hexagonal bolts by 5mm screw driver and remove the cover</a:t>
            </a:r>
            <a:endParaRPr lang="zh-CN" altLang="en-US" sz="1400" dirty="0">
              <a:latin typeface="+mj-ea"/>
              <a:ea typeface="+mj-ea"/>
            </a:endParaRPr>
          </a:p>
        </p:txBody>
      </p:sp>
      <p:sp>
        <p:nvSpPr>
          <p:cNvPr id="16" name="下箭头 15"/>
          <p:cNvSpPr/>
          <p:nvPr/>
        </p:nvSpPr>
        <p:spPr>
          <a:xfrm>
            <a:off x="3059804" y="2780916"/>
            <a:ext cx="323658" cy="9715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mj-ea"/>
              <a:ea typeface="+mj-ea"/>
            </a:endParaRPr>
          </a:p>
        </p:txBody>
      </p:sp>
      <p:sp>
        <p:nvSpPr>
          <p:cNvPr id="17" name="下箭头 16"/>
          <p:cNvSpPr/>
          <p:nvPr/>
        </p:nvSpPr>
        <p:spPr>
          <a:xfrm rot="2975492">
            <a:off x="1691320" y="3370649"/>
            <a:ext cx="360107" cy="11112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mj-ea"/>
              <a:ea typeface="+mj-ea"/>
            </a:endParaRPr>
          </a:p>
        </p:txBody>
      </p:sp>
      <p:cxnSp>
        <p:nvCxnSpPr>
          <p:cNvPr id="19" name="直接箭头连接符 18"/>
          <p:cNvCxnSpPr/>
          <p:nvPr/>
        </p:nvCxnSpPr>
        <p:spPr>
          <a:xfrm flipH="1">
            <a:off x="2303706" y="1160706"/>
            <a:ext cx="2268102" cy="323946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3570" name="矩形 38"/>
          <p:cNvSpPr>
            <a:spLocks noChangeArrowheads="1"/>
          </p:cNvSpPr>
          <p:nvPr/>
        </p:nvSpPr>
        <p:spPr bwMode="auto">
          <a:xfrm>
            <a:off x="4572000" y="2780916"/>
            <a:ext cx="3670492" cy="738664"/>
          </a:xfrm>
          <a:prstGeom prst="rect">
            <a:avLst/>
          </a:prstGeom>
          <a:noFill/>
          <a:ln w="9525">
            <a:noFill/>
            <a:miter lim="800000"/>
            <a:headEnd/>
            <a:tailEnd/>
          </a:ln>
        </p:spPr>
        <p:txBody>
          <a:bodyPr wrap="square">
            <a:spAutoFit/>
          </a:bodyPr>
          <a:lstStyle/>
          <a:p>
            <a:r>
              <a:rPr lang="en-US" altLang="zh-CN" sz="1400" dirty="0" smtClean="0">
                <a:latin typeface="+mj-ea"/>
                <a:ea typeface="+mj-ea"/>
              </a:rPr>
              <a:t>Loosen the cable gland and insert the cable from outside through the cable gland into the terminal box.</a:t>
            </a:r>
            <a:r>
              <a:rPr lang="zh-CN" altLang="en-US" sz="1400" dirty="0" smtClean="0">
                <a:latin typeface="+mj-ea"/>
                <a:ea typeface="+mj-ea"/>
              </a:rPr>
              <a:t> </a:t>
            </a:r>
            <a:endParaRPr lang="zh-CN" altLang="en-US" sz="1400" dirty="0">
              <a:latin typeface="+mj-ea"/>
              <a:ea typeface="+mj-ea"/>
            </a:endParaRPr>
          </a:p>
        </p:txBody>
      </p:sp>
      <p:cxnSp>
        <p:nvCxnSpPr>
          <p:cNvPr id="23" name="直接箭头连接符 22"/>
          <p:cNvCxnSpPr>
            <a:stCxn id="35" idx="3"/>
          </p:cNvCxnSpPr>
          <p:nvPr/>
        </p:nvCxnSpPr>
        <p:spPr>
          <a:xfrm flipV="1">
            <a:off x="6408238" y="4509140"/>
            <a:ext cx="1404182" cy="58477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直接箭头连接符 25"/>
          <p:cNvCxnSpPr>
            <a:stCxn id="23573" idx="3"/>
          </p:cNvCxnSpPr>
          <p:nvPr/>
        </p:nvCxnSpPr>
        <p:spPr>
          <a:xfrm>
            <a:off x="1547608" y="4553846"/>
            <a:ext cx="864112" cy="49536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3573" name="矩形 38"/>
          <p:cNvSpPr>
            <a:spLocks noChangeArrowheads="1"/>
          </p:cNvSpPr>
          <p:nvPr/>
        </p:nvSpPr>
        <p:spPr bwMode="auto">
          <a:xfrm>
            <a:off x="251440" y="3969070"/>
            <a:ext cx="1296168" cy="1169551"/>
          </a:xfrm>
          <a:prstGeom prst="rect">
            <a:avLst/>
          </a:prstGeom>
          <a:noFill/>
          <a:ln w="9525">
            <a:noFill/>
            <a:miter lim="800000"/>
            <a:headEnd/>
            <a:tailEnd/>
          </a:ln>
        </p:spPr>
        <p:txBody>
          <a:bodyPr wrap="square">
            <a:spAutoFit/>
          </a:bodyPr>
          <a:lstStyle/>
          <a:p>
            <a:r>
              <a:rPr lang="en-US" altLang="zh-CN" sz="1400" dirty="0" smtClean="0">
                <a:latin typeface="+mj-ea"/>
                <a:ea typeface="+mj-ea"/>
              </a:rPr>
              <a:t>Cable should be pressed tightly under the cable anchorage</a:t>
            </a:r>
            <a:endParaRPr lang="zh-CN" altLang="en-US" sz="1400" dirty="0">
              <a:latin typeface="+mj-ea"/>
              <a:ea typeface="+mj-ea"/>
            </a:endParaRPr>
          </a:p>
        </p:txBody>
      </p:sp>
      <p:sp>
        <p:nvSpPr>
          <p:cNvPr id="23574" name="灯片编号占位符 21"/>
          <p:cNvSpPr>
            <a:spLocks noGrp="1"/>
          </p:cNvSpPr>
          <p:nvPr>
            <p:ph type="sldNum" sz="quarter" idx="4294967295"/>
          </p:nvPr>
        </p:nvSpPr>
        <p:spPr bwMode="auto">
          <a:xfrm>
            <a:off x="0" y="6343650"/>
            <a:ext cx="914400" cy="284163"/>
          </a:xfrm>
          <a:noFill/>
          <a:ln>
            <a:miter lim="800000"/>
            <a:headEnd/>
            <a:tailEnd/>
          </a:ln>
        </p:spPr>
        <p:txBody>
          <a:bodyPr wrap="square" tIns="45720" bIns="45720" numCol="1" anchorCtr="0" compatLnSpc="1">
            <a:prstTxWarp prst="textNoShape">
              <a:avLst/>
            </a:prstTxWarp>
          </a:bodyPr>
          <a:lstStyle/>
          <a:p>
            <a:fld id="{A0AD4510-5A35-4737-A723-25BB482887BC}" type="slidenum">
              <a:rPr lang="zh-CN" altLang="en-US" smtClean="0">
                <a:latin typeface="+mj-ea"/>
                <a:ea typeface="+mj-ea"/>
              </a:rPr>
              <a:pPr/>
              <a:t>10</a:t>
            </a:fld>
            <a:endParaRPr lang="zh-CN" altLang="en-US" smtClean="0">
              <a:latin typeface="+mj-ea"/>
              <a:ea typeface="+mj-ea"/>
            </a:endParaRPr>
          </a:p>
        </p:txBody>
      </p:sp>
      <p:sp>
        <p:nvSpPr>
          <p:cNvPr id="23575" name="Oval 175"/>
          <p:cNvSpPr>
            <a:spLocks noChangeArrowheads="1"/>
          </p:cNvSpPr>
          <p:nvPr/>
        </p:nvSpPr>
        <p:spPr bwMode="auto">
          <a:xfrm>
            <a:off x="2197100" y="2133600"/>
            <a:ext cx="323850" cy="323850"/>
          </a:xfrm>
          <a:prstGeom prst="ellipse">
            <a:avLst/>
          </a:prstGeom>
          <a:noFill/>
          <a:ln w="28575">
            <a:solidFill>
              <a:srgbClr val="FF0000"/>
            </a:solidFill>
            <a:round/>
            <a:headEnd/>
            <a:tailEnd/>
          </a:ln>
        </p:spPr>
        <p:txBody>
          <a:bodyPr/>
          <a:lstStyle/>
          <a:p>
            <a:endParaRPr lang="zh-CN" altLang="en-US">
              <a:latin typeface="+mj-ea"/>
              <a:ea typeface="+mj-ea"/>
            </a:endParaRPr>
          </a:p>
        </p:txBody>
      </p:sp>
      <p:sp>
        <p:nvSpPr>
          <p:cNvPr id="35" name="矩形 34"/>
          <p:cNvSpPr/>
          <p:nvPr/>
        </p:nvSpPr>
        <p:spPr>
          <a:xfrm>
            <a:off x="4572000" y="4509140"/>
            <a:ext cx="1836238" cy="1169551"/>
          </a:xfrm>
          <a:prstGeom prst="rect">
            <a:avLst/>
          </a:prstGeom>
        </p:spPr>
        <p:txBody>
          <a:bodyPr wrap="square">
            <a:spAutoFit/>
          </a:bodyPr>
          <a:lstStyle/>
          <a:p>
            <a:r>
              <a:rPr lang="en-US" altLang="zh-CN" sz="1400" dirty="0" smtClean="0">
                <a:latin typeface="+mj-ea"/>
                <a:ea typeface="+mj-ea"/>
              </a:rPr>
              <a:t>Unlock the screws on the terminal and introduce the wires , then fasten the screws.</a:t>
            </a:r>
            <a:endParaRPr lang="zh-CN" altLang="en-US" sz="1400" dirty="0">
              <a:latin typeface="+mj-ea"/>
              <a:ea typeface="+mj-ea"/>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p:cNvPicPr>
            <a:picLocks noChangeAspect="1" noChangeArrowheads="1"/>
          </p:cNvPicPr>
          <p:nvPr/>
        </p:nvPicPr>
        <p:blipFill>
          <a:blip r:embed="rId3" cstate="print"/>
          <a:srcRect/>
          <a:stretch>
            <a:fillRect/>
          </a:stretch>
        </p:blipFill>
        <p:spPr bwMode="auto">
          <a:xfrm>
            <a:off x="2411720" y="2024818"/>
            <a:ext cx="5380038" cy="3022600"/>
          </a:xfrm>
          <a:prstGeom prst="rect">
            <a:avLst/>
          </a:prstGeom>
          <a:noFill/>
          <a:ln w="9525">
            <a:noFill/>
            <a:miter lim="800000"/>
            <a:headEnd/>
            <a:tailEnd/>
          </a:ln>
          <a:effectLst>
            <a:prstShdw prst="shdw17" dist="17961" dir="2700000">
              <a:schemeClr val="accent1">
                <a:gamma/>
                <a:shade val="60000"/>
                <a:invGamma/>
              </a:schemeClr>
            </a:prstShdw>
          </a:effectLst>
        </p:spPr>
      </p:pic>
      <p:sp>
        <p:nvSpPr>
          <p:cNvPr id="24581" name="矩形 38"/>
          <p:cNvSpPr>
            <a:spLocks noChangeArrowheads="1"/>
          </p:cNvSpPr>
          <p:nvPr/>
        </p:nvSpPr>
        <p:spPr bwMode="auto">
          <a:xfrm>
            <a:off x="467468" y="1160706"/>
            <a:ext cx="8420100" cy="646331"/>
          </a:xfrm>
          <a:prstGeom prst="rect">
            <a:avLst/>
          </a:prstGeom>
          <a:noFill/>
          <a:ln w="9525">
            <a:noFill/>
            <a:miter lim="800000"/>
            <a:headEnd/>
            <a:tailEnd/>
          </a:ln>
        </p:spPr>
        <p:txBody>
          <a:bodyPr>
            <a:spAutoFit/>
          </a:bodyPr>
          <a:lstStyle/>
          <a:p>
            <a:r>
              <a:rPr lang="en-US" altLang="zh-CN" dirty="0" smtClean="0">
                <a:latin typeface="+mj-ea"/>
                <a:ea typeface="+mj-ea"/>
              </a:rPr>
              <a:t>Fix one end of the chain to the enclosure and the other end to the mounting surface so as to prevent the lighting fixture to fall accidentally.</a:t>
            </a:r>
            <a:endParaRPr lang="zh-CN" altLang="en-US" dirty="0">
              <a:latin typeface="+mj-ea"/>
              <a:ea typeface="+mj-ea"/>
            </a:endParaRPr>
          </a:p>
        </p:txBody>
      </p:sp>
      <p:sp>
        <p:nvSpPr>
          <p:cNvPr id="24584" name="灯片编号占位符 7"/>
          <p:cNvSpPr>
            <a:spLocks noGrp="1"/>
          </p:cNvSpPr>
          <p:nvPr>
            <p:ph type="sldNum" sz="quarter" idx="4294967295"/>
          </p:nvPr>
        </p:nvSpPr>
        <p:spPr bwMode="auto">
          <a:xfrm>
            <a:off x="0" y="6343650"/>
            <a:ext cx="914400" cy="284163"/>
          </a:xfrm>
          <a:noFill/>
          <a:ln>
            <a:miter lim="800000"/>
            <a:headEnd/>
            <a:tailEnd/>
          </a:ln>
        </p:spPr>
        <p:txBody>
          <a:bodyPr wrap="square" tIns="45720" bIns="45720" numCol="1" anchorCtr="0" compatLnSpc="1">
            <a:prstTxWarp prst="textNoShape">
              <a:avLst/>
            </a:prstTxWarp>
          </a:bodyPr>
          <a:lstStyle/>
          <a:p>
            <a:fld id="{19A95BE8-7050-40D9-8B55-BD68E71A4EE3}" type="slidenum">
              <a:rPr lang="zh-CN" altLang="en-US" smtClean="0">
                <a:latin typeface="+mj-ea"/>
                <a:ea typeface="+mj-ea"/>
              </a:rPr>
              <a:pPr/>
              <a:t>11</a:t>
            </a:fld>
            <a:endParaRPr lang="zh-CN" altLang="en-US" smtClean="0">
              <a:latin typeface="+mj-ea"/>
              <a:ea typeface="+mj-ea"/>
            </a:endParaRPr>
          </a:p>
        </p:txBody>
      </p:sp>
      <p:sp>
        <p:nvSpPr>
          <p:cNvPr id="10" name="矩形 3"/>
          <p:cNvSpPr>
            <a:spLocks noChangeArrowheads="1"/>
          </p:cNvSpPr>
          <p:nvPr/>
        </p:nvSpPr>
        <p:spPr bwMode="auto">
          <a:xfrm>
            <a:off x="251441" y="728650"/>
            <a:ext cx="3132406" cy="369888"/>
          </a:xfrm>
          <a:prstGeom prst="rect">
            <a:avLst/>
          </a:prstGeom>
          <a:noFill/>
          <a:ln w="9525">
            <a:noFill/>
            <a:miter lim="800000"/>
            <a:headEnd/>
            <a:tailEnd/>
          </a:ln>
        </p:spPr>
        <p:txBody>
          <a:bodyPr wrap="square">
            <a:spAutoFit/>
          </a:bodyPr>
          <a:lstStyle/>
          <a:p>
            <a:r>
              <a:rPr lang="en-US" altLang="zh-CN" b="1" dirty="0" smtClean="0">
                <a:latin typeface="+mj-ea"/>
                <a:ea typeface="+mj-ea"/>
              </a:rPr>
              <a:t>4. Fall proof chain</a:t>
            </a:r>
            <a:endParaRPr lang="en-US" altLang="zh-CN" b="1" dirty="0">
              <a:latin typeface="+mj-ea"/>
              <a:ea typeface="+mj-ea"/>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矩形 7"/>
          <p:cNvSpPr>
            <a:spLocks noChangeArrowheads="1"/>
          </p:cNvSpPr>
          <p:nvPr/>
        </p:nvSpPr>
        <p:spPr bwMode="auto">
          <a:xfrm>
            <a:off x="251440" y="1160706"/>
            <a:ext cx="7124700" cy="1200329"/>
          </a:xfrm>
          <a:prstGeom prst="rect">
            <a:avLst/>
          </a:prstGeom>
          <a:noFill/>
          <a:ln w="9525">
            <a:noFill/>
            <a:miter lim="800000"/>
            <a:headEnd/>
            <a:tailEnd/>
          </a:ln>
        </p:spPr>
        <p:txBody>
          <a:bodyPr>
            <a:spAutoFit/>
          </a:bodyPr>
          <a:lstStyle/>
          <a:p>
            <a:pPr>
              <a:buFont typeface="Wingdings" pitchFamily="2" charset="2"/>
              <a:buChar char="Ø"/>
            </a:pPr>
            <a:r>
              <a:rPr lang="en-US" altLang="zh-CN" dirty="0" smtClean="0">
                <a:latin typeface="+mj-ea"/>
                <a:ea typeface="+mj-ea"/>
              </a:rPr>
              <a:t>Not use the lighting fixture lacks some parts.</a:t>
            </a:r>
            <a:endParaRPr lang="en-US" altLang="zh-CN" dirty="0">
              <a:latin typeface="+mj-ea"/>
              <a:ea typeface="+mj-ea"/>
            </a:endParaRPr>
          </a:p>
          <a:p>
            <a:pPr>
              <a:buFont typeface="Wingdings" pitchFamily="2" charset="2"/>
              <a:buChar char="Ø"/>
            </a:pPr>
            <a:endParaRPr lang="en-US" altLang="zh-CN" dirty="0">
              <a:latin typeface="+mj-ea"/>
              <a:ea typeface="+mj-ea"/>
            </a:endParaRPr>
          </a:p>
          <a:p>
            <a:pPr marL="180975" indent="-180975">
              <a:buFont typeface="Wingdings" pitchFamily="2" charset="2"/>
              <a:buChar char="Ø"/>
            </a:pPr>
            <a:r>
              <a:rPr lang="en-US" altLang="zh-CN" dirty="0" smtClean="0">
                <a:latin typeface="+mj-ea"/>
                <a:ea typeface="+mj-ea"/>
              </a:rPr>
              <a:t>Do not touch the enclosure or glass to avoid the burns to your hands during the operation.</a:t>
            </a:r>
            <a:r>
              <a:rPr lang="zh-CN" altLang="en-US" dirty="0" smtClean="0">
                <a:latin typeface="+mj-ea"/>
                <a:ea typeface="+mj-ea"/>
              </a:rPr>
              <a:t> </a:t>
            </a:r>
            <a:endParaRPr lang="zh-CN" altLang="en-US" dirty="0">
              <a:latin typeface="+mj-ea"/>
              <a:ea typeface="+mj-ea"/>
            </a:endParaRPr>
          </a:p>
        </p:txBody>
      </p:sp>
      <p:sp>
        <p:nvSpPr>
          <p:cNvPr id="25605" name="灯片编号占位符 4"/>
          <p:cNvSpPr>
            <a:spLocks noGrp="1"/>
          </p:cNvSpPr>
          <p:nvPr>
            <p:ph type="sldNum" sz="quarter" idx="4294967295"/>
          </p:nvPr>
        </p:nvSpPr>
        <p:spPr bwMode="auto">
          <a:xfrm>
            <a:off x="0" y="6343650"/>
            <a:ext cx="914400" cy="284163"/>
          </a:xfrm>
          <a:noFill/>
          <a:ln>
            <a:miter lim="800000"/>
            <a:headEnd/>
            <a:tailEnd/>
          </a:ln>
        </p:spPr>
        <p:txBody>
          <a:bodyPr wrap="square" tIns="45720" bIns="45720" numCol="1" anchorCtr="0" compatLnSpc="1">
            <a:prstTxWarp prst="textNoShape">
              <a:avLst/>
            </a:prstTxWarp>
          </a:bodyPr>
          <a:lstStyle/>
          <a:p>
            <a:fld id="{002E1872-A490-4676-981C-54AD0B456814}" type="slidenum">
              <a:rPr lang="zh-CN" altLang="en-US" smtClean="0">
                <a:latin typeface="+mj-ea"/>
                <a:ea typeface="+mj-ea"/>
              </a:rPr>
              <a:pPr/>
              <a:t>12</a:t>
            </a:fld>
            <a:endParaRPr lang="zh-CN" altLang="en-US" smtClean="0">
              <a:latin typeface="+mj-ea"/>
              <a:ea typeface="+mj-ea"/>
            </a:endParaRPr>
          </a:p>
        </p:txBody>
      </p:sp>
      <p:sp>
        <p:nvSpPr>
          <p:cNvPr id="7" name="矩形 3"/>
          <p:cNvSpPr>
            <a:spLocks noChangeArrowheads="1"/>
          </p:cNvSpPr>
          <p:nvPr/>
        </p:nvSpPr>
        <p:spPr bwMode="auto">
          <a:xfrm>
            <a:off x="251441" y="728650"/>
            <a:ext cx="3132406" cy="369888"/>
          </a:xfrm>
          <a:prstGeom prst="rect">
            <a:avLst/>
          </a:prstGeom>
          <a:noFill/>
          <a:ln w="9525">
            <a:noFill/>
            <a:miter lim="800000"/>
            <a:headEnd/>
            <a:tailEnd/>
          </a:ln>
        </p:spPr>
        <p:txBody>
          <a:bodyPr wrap="square">
            <a:spAutoFit/>
          </a:bodyPr>
          <a:lstStyle/>
          <a:p>
            <a:r>
              <a:rPr lang="en-US" altLang="zh-CN" b="1" dirty="0" smtClean="0">
                <a:latin typeface="+mj-ea"/>
                <a:ea typeface="+mj-ea"/>
              </a:rPr>
              <a:t>5. Operation caution</a:t>
            </a:r>
            <a:endParaRPr lang="en-US" altLang="zh-CN" b="1" dirty="0">
              <a:latin typeface="+mj-ea"/>
              <a:ea typeface="+mj-ea"/>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93" name="Picture 9"/>
          <p:cNvPicPr>
            <a:picLocks noChangeAspect="1" noChangeArrowheads="1"/>
          </p:cNvPicPr>
          <p:nvPr/>
        </p:nvPicPr>
        <p:blipFill>
          <a:blip r:embed="rId2" cstate="print"/>
          <a:srcRect/>
          <a:stretch>
            <a:fillRect/>
          </a:stretch>
        </p:blipFill>
        <p:spPr bwMode="auto">
          <a:xfrm>
            <a:off x="359454" y="1484748"/>
            <a:ext cx="4210050" cy="2921000"/>
          </a:xfrm>
          <a:prstGeom prst="rect">
            <a:avLst/>
          </a:prstGeom>
          <a:noFill/>
          <a:ln w="9525">
            <a:noFill/>
            <a:miter lim="800000"/>
            <a:headEnd/>
            <a:tailEnd/>
          </a:ln>
          <a:effectLst>
            <a:prstShdw prst="shdw17" dist="17961" dir="2700000">
              <a:schemeClr val="accent1">
                <a:gamma/>
                <a:shade val="60000"/>
                <a:invGamma/>
              </a:schemeClr>
            </a:prstShdw>
          </a:effectLst>
        </p:spPr>
      </p:pic>
      <p:pic>
        <p:nvPicPr>
          <p:cNvPr id="16394" name="Picture 10"/>
          <p:cNvPicPr>
            <a:picLocks noChangeAspect="1" noChangeArrowheads="1"/>
          </p:cNvPicPr>
          <p:nvPr/>
        </p:nvPicPr>
        <p:blipFill>
          <a:blip r:embed="rId3" cstate="print"/>
          <a:srcRect/>
          <a:stretch>
            <a:fillRect/>
          </a:stretch>
        </p:blipFill>
        <p:spPr bwMode="auto">
          <a:xfrm>
            <a:off x="4896042" y="1484748"/>
            <a:ext cx="3670300" cy="2903538"/>
          </a:xfrm>
          <a:prstGeom prst="rect">
            <a:avLst/>
          </a:prstGeom>
          <a:noFill/>
          <a:ln w="9525">
            <a:noFill/>
            <a:miter lim="800000"/>
            <a:headEnd/>
            <a:tailEnd/>
          </a:ln>
          <a:effectLst>
            <a:prstShdw prst="shdw17" dist="17961" dir="2700000">
              <a:schemeClr val="accent1">
                <a:gamma/>
                <a:shade val="60000"/>
                <a:invGamma/>
              </a:schemeClr>
            </a:prstShdw>
          </a:effectLst>
        </p:spPr>
      </p:pic>
      <p:sp>
        <p:nvSpPr>
          <p:cNvPr id="26628" name="矩形 3"/>
          <p:cNvSpPr>
            <a:spLocks noChangeArrowheads="1"/>
          </p:cNvSpPr>
          <p:nvPr/>
        </p:nvSpPr>
        <p:spPr bwMode="auto">
          <a:xfrm>
            <a:off x="359454" y="4509140"/>
            <a:ext cx="4428574" cy="1077218"/>
          </a:xfrm>
          <a:prstGeom prst="rect">
            <a:avLst/>
          </a:prstGeom>
          <a:noFill/>
          <a:ln w="9525">
            <a:noFill/>
            <a:miter lim="800000"/>
            <a:headEnd/>
            <a:tailEnd/>
          </a:ln>
        </p:spPr>
        <p:txBody>
          <a:bodyPr wrap="square">
            <a:spAutoFit/>
          </a:bodyPr>
          <a:lstStyle/>
          <a:p>
            <a:r>
              <a:rPr lang="en-US" altLang="zh-CN" sz="1600" dirty="0" smtClean="0">
                <a:latin typeface="+mj-ea"/>
                <a:ea typeface="+mj-ea"/>
              </a:rPr>
              <a:t>Common tools</a:t>
            </a:r>
            <a:r>
              <a:rPr lang="zh-CN" altLang="en-US" sz="1600" dirty="0" smtClean="0">
                <a:latin typeface="+mj-ea"/>
                <a:ea typeface="+mj-ea"/>
              </a:rPr>
              <a:t>：</a:t>
            </a:r>
            <a:r>
              <a:rPr lang="en-US" altLang="zh-CN" sz="1600" dirty="0" smtClean="0">
                <a:latin typeface="+mj-ea"/>
                <a:ea typeface="+mj-ea"/>
              </a:rPr>
              <a:t> </a:t>
            </a:r>
          </a:p>
          <a:p>
            <a:r>
              <a:rPr lang="en-US" altLang="zh-CN" sz="1600" dirty="0" smtClean="0">
                <a:latin typeface="+mj-ea"/>
                <a:ea typeface="+mj-ea"/>
              </a:rPr>
              <a:t>Philips screwdriver , straight screwdriver , internal hexagonal wrench , </a:t>
            </a:r>
          </a:p>
          <a:p>
            <a:r>
              <a:rPr lang="en-US" altLang="zh-CN" sz="1600" dirty="0" smtClean="0">
                <a:latin typeface="+mj-ea"/>
                <a:ea typeface="+mj-ea"/>
              </a:rPr>
              <a:t>adjustable spanner , pliers , etc.</a:t>
            </a:r>
            <a:endParaRPr lang="zh-CN" altLang="en-US" sz="1600" dirty="0">
              <a:latin typeface="+mj-ea"/>
              <a:ea typeface="+mj-ea"/>
            </a:endParaRPr>
          </a:p>
        </p:txBody>
      </p:sp>
      <p:sp>
        <p:nvSpPr>
          <p:cNvPr id="26629" name="矩形 3"/>
          <p:cNvSpPr>
            <a:spLocks noChangeArrowheads="1"/>
          </p:cNvSpPr>
          <p:nvPr/>
        </p:nvSpPr>
        <p:spPr bwMode="auto">
          <a:xfrm>
            <a:off x="5760154" y="4509140"/>
            <a:ext cx="1800493" cy="369332"/>
          </a:xfrm>
          <a:prstGeom prst="rect">
            <a:avLst/>
          </a:prstGeom>
          <a:noFill/>
          <a:ln w="9525">
            <a:noFill/>
            <a:miter lim="800000"/>
            <a:headEnd/>
            <a:tailEnd/>
          </a:ln>
        </p:spPr>
        <p:txBody>
          <a:bodyPr wrap="none">
            <a:spAutoFit/>
          </a:bodyPr>
          <a:lstStyle/>
          <a:p>
            <a:r>
              <a:rPr lang="en-US" altLang="zh-CN" dirty="0" smtClean="0"/>
              <a:t>Universal meter</a:t>
            </a:r>
            <a:endParaRPr lang="zh-CN" altLang="en-US" dirty="0">
              <a:latin typeface="+mj-ea"/>
              <a:ea typeface="+mj-ea"/>
            </a:endParaRPr>
          </a:p>
        </p:txBody>
      </p:sp>
      <p:sp>
        <p:nvSpPr>
          <p:cNvPr id="26631" name="矩形 3"/>
          <p:cNvSpPr>
            <a:spLocks noChangeArrowheads="1"/>
          </p:cNvSpPr>
          <p:nvPr/>
        </p:nvSpPr>
        <p:spPr bwMode="auto">
          <a:xfrm>
            <a:off x="251440" y="728650"/>
            <a:ext cx="8220075" cy="369888"/>
          </a:xfrm>
          <a:prstGeom prst="rect">
            <a:avLst/>
          </a:prstGeom>
          <a:noFill/>
          <a:ln w="9525">
            <a:noFill/>
            <a:miter lim="800000"/>
            <a:headEnd/>
            <a:tailEnd/>
          </a:ln>
        </p:spPr>
        <p:txBody>
          <a:bodyPr>
            <a:spAutoFit/>
          </a:bodyPr>
          <a:lstStyle/>
          <a:p>
            <a:r>
              <a:rPr lang="en-US" altLang="zh-CN" b="1" dirty="0" smtClean="0">
                <a:latin typeface="+mj-ea"/>
                <a:ea typeface="+mj-ea"/>
              </a:rPr>
              <a:t>1. Preparation of tools</a:t>
            </a:r>
            <a:endParaRPr lang="en-US" altLang="zh-CN" b="1" dirty="0">
              <a:latin typeface="+mj-ea"/>
              <a:ea typeface="+mj-ea"/>
            </a:endParaRPr>
          </a:p>
        </p:txBody>
      </p:sp>
      <p:sp>
        <p:nvSpPr>
          <p:cNvPr id="26632" name="灯片编号占位符 8"/>
          <p:cNvSpPr>
            <a:spLocks noGrp="1"/>
          </p:cNvSpPr>
          <p:nvPr>
            <p:ph type="sldNum" sz="quarter" idx="4294967295"/>
          </p:nvPr>
        </p:nvSpPr>
        <p:spPr bwMode="auto">
          <a:xfrm>
            <a:off x="0" y="6343650"/>
            <a:ext cx="914400" cy="284163"/>
          </a:xfrm>
          <a:noFill/>
          <a:ln>
            <a:miter lim="800000"/>
            <a:headEnd/>
            <a:tailEnd/>
          </a:ln>
        </p:spPr>
        <p:txBody>
          <a:bodyPr wrap="square" tIns="45720" bIns="45720" numCol="1" anchorCtr="0" compatLnSpc="1">
            <a:prstTxWarp prst="textNoShape">
              <a:avLst/>
            </a:prstTxWarp>
          </a:bodyPr>
          <a:lstStyle/>
          <a:p>
            <a:fld id="{BF33B4BC-C7CE-4076-8A64-BA5B8F5AE2D8}" type="slidenum">
              <a:rPr lang="zh-CN" altLang="en-US" smtClean="0">
                <a:latin typeface="+mj-ea"/>
                <a:ea typeface="+mj-ea"/>
              </a:rPr>
              <a:pPr/>
              <a:t>13</a:t>
            </a:fld>
            <a:endParaRPr lang="zh-CN" altLang="en-US" smtClean="0">
              <a:latin typeface="+mj-ea"/>
              <a:ea typeface="+mj-ea"/>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85" name="Picture 25"/>
          <p:cNvPicPr>
            <a:picLocks noChangeAspect="1" noChangeArrowheads="1"/>
          </p:cNvPicPr>
          <p:nvPr/>
        </p:nvPicPr>
        <p:blipFill>
          <a:blip r:embed="rId2" cstate="print"/>
          <a:srcRect/>
          <a:stretch>
            <a:fillRect/>
          </a:stretch>
        </p:blipFill>
        <p:spPr bwMode="auto">
          <a:xfrm>
            <a:off x="361950" y="2997200"/>
            <a:ext cx="3994150" cy="1798638"/>
          </a:xfrm>
          <a:prstGeom prst="rect">
            <a:avLst/>
          </a:prstGeom>
          <a:noFill/>
          <a:ln w="9525">
            <a:noFill/>
            <a:miter lim="800000"/>
            <a:headEnd/>
            <a:tailEnd/>
          </a:ln>
          <a:effectLst>
            <a:prstShdw prst="shdw17" dist="17961" dir="2700000">
              <a:schemeClr val="accent1">
                <a:gamma/>
                <a:shade val="60000"/>
                <a:invGamma/>
              </a:schemeClr>
            </a:prstShdw>
          </a:effectLst>
        </p:spPr>
      </p:pic>
      <p:sp>
        <p:nvSpPr>
          <p:cNvPr id="27652" name="矩形 3"/>
          <p:cNvSpPr>
            <a:spLocks noChangeArrowheads="1"/>
          </p:cNvSpPr>
          <p:nvPr/>
        </p:nvSpPr>
        <p:spPr bwMode="auto">
          <a:xfrm>
            <a:off x="251440" y="728650"/>
            <a:ext cx="2714205" cy="369332"/>
          </a:xfrm>
          <a:prstGeom prst="rect">
            <a:avLst/>
          </a:prstGeom>
          <a:noFill/>
          <a:ln w="9525">
            <a:noFill/>
            <a:miter lim="800000"/>
            <a:headEnd/>
            <a:tailEnd/>
          </a:ln>
        </p:spPr>
        <p:txBody>
          <a:bodyPr wrap="none">
            <a:spAutoFit/>
          </a:bodyPr>
          <a:lstStyle/>
          <a:p>
            <a:r>
              <a:rPr lang="en-US" altLang="zh-CN" b="1" dirty="0" smtClean="0">
                <a:latin typeface="+mj-ea"/>
                <a:ea typeface="+mj-ea"/>
              </a:rPr>
              <a:t>2.  Crack on the glass</a:t>
            </a:r>
            <a:endParaRPr lang="en-US" altLang="zh-CN" b="1" dirty="0">
              <a:latin typeface="+mj-ea"/>
              <a:ea typeface="+mj-ea"/>
            </a:endParaRPr>
          </a:p>
        </p:txBody>
      </p:sp>
      <p:sp>
        <p:nvSpPr>
          <p:cNvPr id="27653" name="矩形 10"/>
          <p:cNvSpPr>
            <a:spLocks noChangeArrowheads="1"/>
          </p:cNvSpPr>
          <p:nvPr/>
        </p:nvSpPr>
        <p:spPr bwMode="auto">
          <a:xfrm>
            <a:off x="575482" y="1052692"/>
            <a:ext cx="7880350" cy="2031325"/>
          </a:xfrm>
          <a:prstGeom prst="rect">
            <a:avLst/>
          </a:prstGeom>
          <a:noFill/>
          <a:ln w="9525">
            <a:noFill/>
            <a:miter lim="800000"/>
            <a:headEnd/>
            <a:tailEnd/>
          </a:ln>
        </p:spPr>
        <p:txBody>
          <a:bodyPr>
            <a:spAutoFit/>
          </a:bodyPr>
          <a:lstStyle/>
          <a:p>
            <a:r>
              <a:rPr lang="en-US" altLang="zh-CN" dirty="0" smtClean="0">
                <a:latin typeface="+mj-ea"/>
                <a:ea typeface="+mj-ea"/>
              </a:rPr>
              <a:t>Analysis: The impact energy on the glass is over 20J that is the max. limit for the toughened glass</a:t>
            </a:r>
          </a:p>
          <a:p>
            <a:r>
              <a:rPr lang="en-US" altLang="zh-CN" dirty="0" smtClean="0">
                <a:latin typeface="+mj-ea"/>
                <a:ea typeface="+mj-ea"/>
              </a:rPr>
              <a:t>Solution: replace the lamp cover ( include the glass ) </a:t>
            </a:r>
          </a:p>
          <a:p>
            <a:r>
              <a:rPr lang="en-US" altLang="zh-CN" dirty="0" smtClean="0">
                <a:latin typeface="+mj-ea"/>
                <a:ea typeface="+mj-ea"/>
              </a:rPr>
              <a:t>Steps : </a:t>
            </a:r>
          </a:p>
          <a:p>
            <a:pPr marL="266700" indent="-266700"/>
            <a:r>
              <a:rPr lang="en-US" altLang="zh-CN" dirty="0" smtClean="0">
                <a:latin typeface="+mj-ea"/>
                <a:ea typeface="+mj-ea"/>
              </a:rPr>
              <a:t>A. </a:t>
            </a:r>
            <a:r>
              <a:rPr lang="en-US" altLang="zh-CN" dirty="0" smtClean="0">
                <a:latin typeface="+mj-ea"/>
              </a:rPr>
              <a:t>loosen the screws  with 5mm inner hexagonal  wrench and remove the cracked cover </a:t>
            </a:r>
          </a:p>
          <a:p>
            <a:r>
              <a:rPr lang="en-US" altLang="zh-CN" dirty="0" smtClean="0">
                <a:latin typeface="+mj-ea"/>
                <a:ea typeface="+mj-ea"/>
              </a:rPr>
              <a:t>    </a:t>
            </a:r>
            <a:endParaRPr lang="zh-CN" altLang="en-US" dirty="0">
              <a:latin typeface="+mj-ea"/>
              <a:ea typeface="+mj-ea"/>
            </a:endParaRPr>
          </a:p>
        </p:txBody>
      </p:sp>
      <p:sp>
        <p:nvSpPr>
          <p:cNvPr id="14" name="椭圆 13"/>
          <p:cNvSpPr/>
          <p:nvPr/>
        </p:nvSpPr>
        <p:spPr>
          <a:xfrm>
            <a:off x="1441450" y="3105150"/>
            <a:ext cx="539750" cy="431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mj-ea"/>
              <a:ea typeface="+mj-ea"/>
            </a:endParaRPr>
          </a:p>
        </p:txBody>
      </p:sp>
      <p:sp>
        <p:nvSpPr>
          <p:cNvPr id="15" name="椭圆 14"/>
          <p:cNvSpPr/>
          <p:nvPr/>
        </p:nvSpPr>
        <p:spPr>
          <a:xfrm>
            <a:off x="2413000" y="3105150"/>
            <a:ext cx="539750" cy="431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mj-ea"/>
              <a:ea typeface="+mj-ea"/>
            </a:endParaRPr>
          </a:p>
        </p:txBody>
      </p:sp>
      <p:sp>
        <p:nvSpPr>
          <p:cNvPr id="16" name="椭圆 15"/>
          <p:cNvSpPr/>
          <p:nvPr/>
        </p:nvSpPr>
        <p:spPr>
          <a:xfrm>
            <a:off x="3276600" y="3105150"/>
            <a:ext cx="539750" cy="431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mj-ea"/>
              <a:ea typeface="+mj-ea"/>
            </a:endParaRPr>
          </a:p>
        </p:txBody>
      </p:sp>
      <p:sp>
        <p:nvSpPr>
          <p:cNvPr id="17" name="椭圆 16"/>
          <p:cNvSpPr/>
          <p:nvPr/>
        </p:nvSpPr>
        <p:spPr>
          <a:xfrm>
            <a:off x="3276600" y="4400550"/>
            <a:ext cx="539750" cy="431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mj-ea"/>
              <a:ea typeface="+mj-ea"/>
            </a:endParaRPr>
          </a:p>
        </p:txBody>
      </p:sp>
      <p:sp>
        <p:nvSpPr>
          <p:cNvPr id="18" name="椭圆 17"/>
          <p:cNvSpPr/>
          <p:nvPr/>
        </p:nvSpPr>
        <p:spPr>
          <a:xfrm>
            <a:off x="2305050" y="4400550"/>
            <a:ext cx="539750" cy="431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mj-ea"/>
              <a:ea typeface="+mj-ea"/>
            </a:endParaRPr>
          </a:p>
        </p:txBody>
      </p:sp>
      <p:sp>
        <p:nvSpPr>
          <p:cNvPr id="19" name="椭圆 18"/>
          <p:cNvSpPr/>
          <p:nvPr/>
        </p:nvSpPr>
        <p:spPr>
          <a:xfrm>
            <a:off x="4032250" y="3752850"/>
            <a:ext cx="539750" cy="431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mj-ea"/>
              <a:ea typeface="+mj-ea"/>
            </a:endParaRPr>
          </a:p>
        </p:txBody>
      </p:sp>
      <p:sp>
        <p:nvSpPr>
          <p:cNvPr id="20" name="椭圆 19"/>
          <p:cNvSpPr/>
          <p:nvPr/>
        </p:nvSpPr>
        <p:spPr>
          <a:xfrm>
            <a:off x="1441450" y="4400550"/>
            <a:ext cx="539750" cy="431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mj-ea"/>
              <a:ea typeface="+mj-ea"/>
            </a:endParaRPr>
          </a:p>
        </p:txBody>
      </p:sp>
      <p:sp>
        <p:nvSpPr>
          <p:cNvPr id="21" name="椭圆 20"/>
          <p:cNvSpPr/>
          <p:nvPr/>
        </p:nvSpPr>
        <p:spPr>
          <a:xfrm>
            <a:off x="4032250" y="4400550"/>
            <a:ext cx="539750" cy="431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mj-ea"/>
              <a:ea typeface="+mj-ea"/>
            </a:endParaRPr>
          </a:p>
        </p:txBody>
      </p:sp>
      <p:sp>
        <p:nvSpPr>
          <p:cNvPr id="22" name="椭圆 21"/>
          <p:cNvSpPr/>
          <p:nvPr/>
        </p:nvSpPr>
        <p:spPr>
          <a:xfrm>
            <a:off x="3816350" y="2997200"/>
            <a:ext cx="431800" cy="647700"/>
          </a:xfrm>
          <a:prstGeom prst="ellipse">
            <a:avLst/>
          </a:prstGeom>
          <a:noFill/>
          <a:ln>
            <a:solidFill>
              <a:srgbClr val="3333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mj-ea"/>
              <a:ea typeface="+mj-ea"/>
            </a:endParaRPr>
          </a:p>
        </p:txBody>
      </p:sp>
      <p:sp>
        <p:nvSpPr>
          <p:cNvPr id="24" name="椭圆 23"/>
          <p:cNvSpPr/>
          <p:nvPr/>
        </p:nvSpPr>
        <p:spPr>
          <a:xfrm>
            <a:off x="1117600" y="2997200"/>
            <a:ext cx="431800" cy="647700"/>
          </a:xfrm>
          <a:prstGeom prst="ellipse">
            <a:avLst/>
          </a:prstGeom>
          <a:noFill/>
          <a:ln>
            <a:solidFill>
              <a:srgbClr val="3333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mj-ea"/>
              <a:ea typeface="+mj-ea"/>
            </a:endParaRPr>
          </a:p>
        </p:txBody>
      </p:sp>
      <p:cxnSp>
        <p:nvCxnSpPr>
          <p:cNvPr id="29" name="直接箭头连接符 28"/>
          <p:cNvCxnSpPr>
            <a:stCxn id="22" idx="5"/>
            <a:endCxn id="27668" idx="1"/>
          </p:cNvCxnSpPr>
          <p:nvPr/>
        </p:nvCxnSpPr>
        <p:spPr>
          <a:xfrm>
            <a:off x="4184914" y="3550047"/>
            <a:ext cx="711128" cy="279355"/>
          </a:xfrm>
          <a:prstGeom prst="straightConnector1">
            <a:avLst/>
          </a:prstGeom>
          <a:ln>
            <a:solidFill>
              <a:srgbClr val="3333CC"/>
            </a:solidFill>
            <a:tailEnd type="arrow"/>
          </a:ln>
        </p:spPr>
        <p:style>
          <a:lnRef idx="1">
            <a:schemeClr val="accent1"/>
          </a:lnRef>
          <a:fillRef idx="0">
            <a:schemeClr val="accent1"/>
          </a:fillRef>
          <a:effectRef idx="0">
            <a:schemeClr val="accent1"/>
          </a:effectRef>
          <a:fontRef idx="minor">
            <a:schemeClr val="tx1"/>
          </a:fontRef>
        </p:style>
      </p:cxnSp>
      <p:cxnSp>
        <p:nvCxnSpPr>
          <p:cNvPr id="30" name="直接箭头连接符 29"/>
          <p:cNvCxnSpPr>
            <a:stCxn id="24" idx="5"/>
            <a:endCxn id="27668" idx="1"/>
          </p:cNvCxnSpPr>
          <p:nvPr/>
        </p:nvCxnSpPr>
        <p:spPr>
          <a:xfrm>
            <a:off x="1486164" y="3550047"/>
            <a:ext cx="3409878" cy="279355"/>
          </a:xfrm>
          <a:prstGeom prst="straightConnector1">
            <a:avLst/>
          </a:prstGeom>
          <a:ln>
            <a:solidFill>
              <a:srgbClr val="3333CC"/>
            </a:solidFill>
            <a:tailEnd type="arrow"/>
          </a:ln>
        </p:spPr>
        <p:style>
          <a:lnRef idx="1">
            <a:schemeClr val="accent1"/>
          </a:lnRef>
          <a:fillRef idx="0">
            <a:schemeClr val="accent1"/>
          </a:fillRef>
          <a:effectRef idx="0">
            <a:schemeClr val="accent1"/>
          </a:effectRef>
          <a:fontRef idx="minor">
            <a:schemeClr val="tx1"/>
          </a:fontRef>
        </p:style>
      </p:cxnSp>
      <p:sp>
        <p:nvSpPr>
          <p:cNvPr id="27668" name="矩形 31"/>
          <p:cNvSpPr>
            <a:spLocks noChangeArrowheads="1"/>
          </p:cNvSpPr>
          <p:nvPr/>
        </p:nvSpPr>
        <p:spPr bwMode="auto">
          <a:xfrm>
            <a:off x="4896042" y="3537014"/>
            <a:ext cx="3092450" cy="584775"/>
          </a:xfrm>
          <a:prstGeom prst="rect">
            <a:avLst/>
          </a:prstGeom>
          <a:noFill/>
          <a:ln w="9525">
            <a:noFill/>
            <a:miter lim="800000"/>
            <a:headEnd/>
            <a:tailEnd/>
          </a:ln>
        </p:spPr>
        <p:txBody>
          <a:bodyPr>
            <a:spAutoFit/>
          </a:bodyPr>
          <a:lstStyle/>
          <a:p>
            <a:r>
              <a:rPr lang="en-US" altLang="zh-CN" sz="1600" dirty="0" smtClean="0">
                <a:latin typeface="+mj-ea"/>
                <a:ea typeface="+mj-ea"/>
              </a:rPr>
              <a:t>Cut off the fall-proof chains by diagonal pliers </a:t>
            </a:r>
            <a:endParaRPr lang="zh-CN" altLang="en-US" sz="1600" dirty="0">
              <a:latin typeface="+mj-ea"/>
              <a:ea typeface="+mj-ea"/>
            </a:endParaRPr>
          </a:p>
        </p:txBody>
      </p:sp>
      <p:sp>
        <p:nvSpPr>
          <p:cNvPr id="37" name="下箭头 36"/>
          <p:cNvSpPr/>
          <p:nvPr/>
        </p:nvSpPr>
        <p:spPr>
          <a:xfrm rot="17587721">
            <a:off x="4939689" y="4472768"/>
            <a:ext cx="262774" cy="9715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mj-ea"/>
              <a:ea typeface="+mj-ea"/>
            </a:endParaRPr>
          </a:p>
        </p:txBody>
      </p:sp>
      <p:sp>
        <p:nvSpPr>
          <p:cNvPr id="28" name="椭圆 27"/>
          <p:cNvSpPr/>
          <p:nvPr/>
        </p:nvSpPr>
        <p:spPr>
          <a:xfrm>
            <a:off x="3924300" y="3213100"/>
            <a:ext cx="539750" cy="431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mj-ea"/>
              <a:ea typeface="+mj-ea"/>
            </a:endParaRPr>
          </a:p>
        </p:txBody>
      </p:sp>
      <p:pic>
        <p:nvPicPr>
          <p:cNvPr id="27672" name="Picture 12372"/>
          <p:cNvPicPr>
            <a:picLocks noChangeAspect="1" noChangeArrowheads="1"/>
          </p:cNvPicPr>
          <p:nvPr/>
        </p:nvPicPr>
        <p:blipFill>
          <a:blip r:embed="rId3" cstate="print"/>
          <a:srcRect l="24548"/>
          <a:stretch>
            <a:fillRect/>
          </a:stretch>
        </p:blipFill>
        <p:spPr bwMode="auto">
          <a:xfrm>
            <a:off x="5651500" y="4400550"/>
            <a:ext cx="2914650" cy="1520825"/>
          </a:xfrm>
          <a:prstGeom prst="rect">
            <a:avLst/>
          </a:prstGeom>
          <a:noFill/>
          <a:ln w="9525">
            <a:noFill/>
            <a:miter lim="800000"/>
            <a:headEnd/>
            <a:tailEnd/>
          </a:ln>
        </p:spPr>
      </p:pic>
      <p:sp>
        <p:nvSpPr>
          <p:cNvPr id="27673" name="灯片编号占位符 24"/>
          <p:cNvSpPr>
            <a:spLocks noGrp="1"/>
          </p:cNvSpPr>
          <p:nvPr>
            <p:ph type="sldNum" sz="quarter" idx="4294967295"/>
          </p:nvPr>
        </p:nvSpPr>
        <p:spPr bwMode="auto">
          <a:xfrm>
            <a:off x="0" y="6343650"/>
            <a:ext cx="914400" cy="284163"/>
          </a:xfrm>
          <a:noFill/>
          <a:ln>
            <a:miter lim="800000"/>
            <a:headEnd/>
            <a:tailEnd/>
          </a:ln>
        </p:spPr>
        <p:txBody>
          <a:bodyPr wrap="square" tIns="45720" bIns="45720" numCol="1" anchorCtr="0" compatLnSpc="1">
            <a:prstTxWarp prst="textNoShape">
              <a:avLst/>
            </a:prstTxWarp>
          </a:bodyPr>
          <a:lstStyle/>
          <a:p>
            <a:fld id="{ABDBF068-55F6-4BFB-92C4-EDA2A0CE574A}" type="slidenum">
              <a:rPr lang="zh-CN" altLang="en-US" smtClean="0">
                <a:latin typeface="+mj-ea"/>
                <a:ea typeface="+mj-ea"/>
              </a:rPr>
              <a:pPr/>
              <a:t>14</a:t>
            </a:fld>
            <a:endParaRPr lang="zh-CN" altLang="en-US" smtClean="0">
              <a:latin typeface="+mj-ea"/>
              <a:ea typeface="+mj-ea"/>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矩形 3"/>
          <p:cNvSpPr>
            <a:spLocks noChangeArrowheads="1"/>
          </p:cNvSpPr>
          <p:nvPr/>
        </p:nvSpPr>
        <p:spPr bwMode="auto">
          <a:xfrm>
            <a:off x="251440" y="728650"/>
            <a:ext cx="5248681" cy="646331"/>
          </a:xfrm>
          <a:prstGeom prst="rect">
            <a:avLst/>
          </a:prstGeom>
          <a:noFill/>
          <a:ln w="9525">
            <a:noFill/>
            <a:miter lim="800000"/>
            <a:headEnd/>
            <a:tailEnd/>
          </a:ln>
        </p:spPr>
        <p:txBody>
          <a:bodyPr wrap="none">
            <a:spAutoFit/>
          </a:bodyPr>
          <a:lstStyle/>
          <a:p>
            <a:r>
              <a:rPr lang="en-US" altLang="zh-CN" dirty="0" smtClean="0">
                <a:latin typeface="+mj-ea"/>
                <a:ea typeface="+mj-ea"/>
              </a:rPr>
              <a:t>Steps:</a:t>
            </a:r>
          </a:p>
          <a:p>
            <a:r>
              <a:rPr lang="en-US" altLang="zh-CN" dirty="0" smtClean="0">
                <a:latin typeface="+mj-ea"/>
                <a:ea typeface="+mj-ea"/>
              </a:rPr>
              <a:t>B. Assemble a new lamp cover ( include glass)</a:t>
            </a:r>
            <a:endParaRPr lang="en-US" altLang="zh-CN" dirty="0">
              <a:latin typeface="+mj-ea"/>
              <a:ea typeface="+mj-ea"/>
            </a:endParaRPr>
          </a:p>
        </p:txBody>
      </p:sp>
      <p:pic>
        <p:nvPicPr>
          <p:cNvPr id="28676" name="Picture 12371"/>
          <p:cNvPicPr>
            <a:picLocks noChangeAspect="1" noChangeArrowheads="1"/>
          </p:cNvPicPr>
          <p:nvPr/>
        </p:nvPicPr>
        <p:blipFill>
          <a:blip r:embed="rId3" cstate="print"/>
          <a:srcRect/>
          <a:stretch>
            <a:fillRect/>
          </a:stretch>
        </p:blipFill>
        <p:spPr bwMode="auto">
          <a:xfrm>
            <a:off x="575482" y="1808790"/>
            <a:ext cx="4824413" cy="1727200"/>
          </a:xfrm>
          <a:prstGeom prst="rect">
            <a:avLst/>
          </a:prstGeom>
          <a:noFill/>
          <a:ln w="9525">
            <a:noFill/>
            <a:miter lim="800000"/>
            <a:headEnd/>
            <a:tailEnd/>
          </a:ln>
        </p:spPr>
      </p:pic>
      <p:pic>
        <p:nvPicPr>
          <p:cNvPr id="28678" name="Picture 12200"/>
          <p:cNvPicPr>
            <a:picLocks noChangeAspect="1" noChangeArrowheads="1"/>
          </p:cNvPicPr>
          <p:nvPr/>
        </p:nvPicPr>
        <p:blipFill>
          <a:blip r:embed="rId4" cstate="print"/>
          <a:srcRect l="9633" r="22935"/>
          <a:stretch>
            <a:fillRect/>
          </a:stretch>
        </p:blipFill>
        <p:spPr bwMode="auto">
          <a:xfrm>
            <a:off x="5976182" y="2564888"/>
            <a:ext cx="2290763" cy="1511300"/>
          </a:xfrm>
          <a:prstGeom prst="rect">
            <a:avLst/>
          </a:prstGeom>
          <a:noFill/>
          <a:ln w="9525">
            <a:noFill/>
            <a:miter lim="800000"/>
            <a:headEnd/>
            <a:tailEnd/>
          </a:ln>
        </p:spPr>
      </p:pic>
      <p:sp>
        <p:nvSpPr>
          <p:cNvPr id="28680" name="灯片编号占位符 7"/>
          <p:cNvSpPr>
            <a:spLocks noGrp="1"/>
          </p:cNvSpPr>
          <p:nvPr>
            <p:ph type="sldNum" sz="quarter" idx="4294967295"/>
          </p:nvPr>
        </p:nvSpPr>
        <p:spPr bwMode="auto">
          <a:xfrm>
            <a:off x="0" y="6343650"/>
            <a:ext cx="914400" cy="284163"/>
          </a:xfrm>
          <a:noFill/>
          <a:ln>
            <a:miter lim="800000"/>
            <a:headEnd/>
            <a:tailEnd/>
          </a:ln>
        </p:spPr>
        <p:txBody>
          <a:bodyPr wrap="square" tIns="45720" bIns="45720" numCol="1" anchorCtr="0" compatLnSpc="1">
            <a:prstTxWarp prst="textNoShape">
              <a:avLst/>
            </a:prstTxWarp>
          </a:bodyPr>
          <a:lstStyle/>
          <a:p>
            <a:fld id="{932F5573-6093-4479-BD3D-3DD49239B23C}" type="slidenum">
              <a:rPr lang="zh-CN" altLang="en-US" smtClean="0">
                <a:latin typeface="+mj-ea"/>
                <a:ea typeface="+mj-ea"/>
              </a:rPr>
              <a:pPr/>
              <a:t>15</a:t>
            </a:fld>
            <a:endParaRPr lang="zh-CN" altLang="en-US" smtClean="0">
              <a:latin typeface="+mj-ea"/>
              <a:ea typeface="+mj-ea"/>
            </a:endParaRPr>
          </a:p>
        </p:txBody>
      </p:sp>
      <p:sp>
        <p:nvSpPr>
          <p:cNvPr id="10" name="TextBox 9"/>
          <p:cNvSpPr txBox="1"/>
          <p:nvPr/>
        </p:nvSpPr>
        <p:spPr>
          <a:xfrm>
            <a:off x="683496" y="3969070"/>
            <a:ext cx="4104532" cy="1169551"/>
          </a:xfrm>
          <a:prstGeom prst="rect">
            <a:avLst/>
          </a:prstGeom>
          <a:noFill/>
        </p:spPr>
        <p:txBody>
          <a:bodyPr wrap="square" rtlCol="0">
            <a:spAutoFit/>
          </a:bodyPr>
          <a:lstStyle/>
          <a:p>
            <a:pPr marL="342900" indent="-342900">
              <a:buAutoNum type="arabicPeriod"/>
            </a:pPr>
            <a:r>
              <a:rPr lang="en-US" altLang="zh-CN" sz="1400" dirty="0" smtClean="0"/>
              <a:t>Put the lamp cover on the enclosure.</a:t>
            </a:r>
          </a:p>
          <a:p>
            <a:pPr marL="342900" indent="-342900">
              <a:buAutoNum type="arabicPeriod"/>
            </a:pPr>
            <a:r>
              <a:rPr lang="en-US" altLang="zh-CN" sz="1400" dirty="0" smtClean="0"/>
              <a:t>Check and ensure there is no dislocation of all parts</a:t>
            </a:r>
          </a:p>
          <a:p>
            <a:pPr marL="342900" indent="-342900">
              <a:buAutoNum type="arabicPeriod"/>
            </a:pPr>
            <a:r>
              <a:rPr lang="en-US" altLang="zh-CN" sz="1400" dirty="0" smtClean="0"/>
              <a:t>Fasten the screws.</a:t>
            </a:r>
          </a:p>
          <a:p>
            <a:pPr marL="342900" indent="-342900">
              <a:buAutoNum type="arabicPeriod"/>
            </a:pPr>
            <a:r>
              <a:rPr lang="en-US" altLang="zh-CN" sz="1400" dirty="0" smtClean="0"/>
              <a:t>Fix the fall-proof chains</a:t>
            </a:r>
            <a:endParaRPr lang="zh-CN" altLang="en-US" sz="1400" dirty="0"/>
          </a:p>
        </p:txBody>
      </p:sp>
      <p:sp>
        <p:nvSpPr>
          <p:cNvPr id="11" name="TextBox 10"/>
          <p:cNvSpPr txBox="1"/>
          <p:nvPr/>
        </p:nvSpPr>
        <p:spPr>
          <a:xfrm>
            <a:off x="5976182" y="4185098"/>
            <a:ext cx="2484322" cy="523220"/>
          </a:xfrm>
          <a:prstGeom prst="rect">
            <a:avLst/>
          </a:prstGeom>
          <a:noFill/>
        </p:spPr>
        <p:txBody>
          <a:bodyPr wrap="square" rtlCol="0">
            <a:spAutoFit/>
          </a:bodyPr>
          <a:lstStyle/>
          <a:p>
            <a:r>
              <a:rPr lang="en-US" altLang="zh-CN" sz="1400" dirty="0" smtClean="0"/>
              <a:t>Use special crimping pliers to fasten the fall-proof chain</a:t>
            </a:r>
            <a:endParaRPr lang="zh-CN" altLang="en-US" sz="1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0"/>
          <p:cNvPicPr>
            <a:picLocks noChangeAspect="1" noChangeArrowheads="1"/>
          </p:cNvPicPr>
          <p:nvPr/>
        </p:nvPicPr>
        <p:blipFill>
          <a:blip r:embed="rId2" cstate="print"/>
          <a:srcRect/>
          <a:stretch>
            <a:fillRect/>
          </a:stretch>
        </p:blipFill>
        <p:spPr bwMode="auto">
          <a:xfrm>
            <a:off x="4356100" y="2457450"/>
            <a:ext cx="1835150" cy="3525838"/>
          </a:xfrm>
          <a:prstGeom prst="rect">
            <a:avLst/>
          </a:prstGeom>
          <a:noFill/>
          <a:ln w="9525">
            <a:noFill/>
            <a:miter lim="800000"/>
            <a:headEnd/>
            <a:tailEnd/>
          </a:ln>
          <a:effectLst>
            <a:prstShdw prst="shdw17" dist="17961" dir="2700000">
              <a:srgbClr val="574F0D"/>
            </a:prstShdw>
          </a:effectLst>
        </p:spPr>
      </p:pic>
      <p:pic>
        <p:nvPicPr>
          <p:cNvPr id="24" name="Picture 3"/>
          <p:cNvPicPr>
            <a:picLocks noChangeAspect="1" noChangeArrowheads="1"/>
          </p:cNvPicPr>
          <p:nvPr/>
        </p:nvPicPr>
        <p:blipFill>
          <a:blip r:embed="rId3" cstate="print"/>
          <a:srcRect/>
          <a:stretch>
            <a:fillRect/>
          </a:stretch>
        </p:blipFill>
        <p:spPr bwMode="auto">
          <a:xfrm rot="16200000">
            <a:off x="4616861" y="2952339"/>
            <a:ext cx="1362022" cy="804044"/>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0724" name="Picture 21"/>
          <p:cNvPicPr>
            <a:picLocks noChangeAspect="1" noChangeArrowheads="1"/>
          </p:cNvPicPr>
          <p:nvPr/>
        </p:nvPicPr>
        <p:blipFill>
          <a:blip r:embed="rId4" cstate="print"/>
          <a:srcRect/>
          <a:stretch>
            <a:fillRect/>
          </a:stretch>
        </p:blipFill>
        <p:spPr bwMode="auto">
          <a:xfrm>
            <a:off x="1441450" y="2241550"/>
            <a:ext cx="1403350" cy="1520825"/>
          </a:xfrm>
          <a:prstGeom prst="rect">
            <a:avLst/>
          </a:prstGeom>
          <a:noFill/>
          <a:ln w="9525">
            <a:noFill/>
            <a:miter lim="800000"/>
            <a:headEnd/>
            <a:tailEnd/>
          </a:ln>
          <a:effectLst>
            <a:prstShdw prst="shdw17" dist="17961" dir="2700000">
              <a:srgbClr val="574F0D"/>
            </a:prstShdw>
          </a:effectLst>
        </p:spPr>
      </p:pic>
      <p:sp>
        <p:nvSpPr>
          <p:cNvPr id="30726" name="矩形 3"/>
          <p:cNvSpPr>
            <a:spLocks noChangeArrowheads="1"/>
          </p:cNvSpPr>
          <p:nvPr/>
        </p:nvSpPr>
        <p:spPr bwMode="auto">
          <a:xfrm>
            <a:off x="251440" y="728650"/>
            <a:ext cx="1914755" cy="369332"/>
          </a:xfrm>
          <a:prstGeom prst="rect">
            <a:avLst/>
          </a:prstGeom>
          <a:noFill/>
          <a:ln w="9525">
            <a:noFill/>
            <a:miter lim="800000"/>
            <a:headEnd/>
            <a:tailEnd/>
          </a:ln>
        </p:spPr>
        <p:txBody>
          <a:bodyPr wrap="none">
            <a:spAutoFit/>
          </a:bodyPr>
          <a:lstStyle/>
          <a:p>
            <a:r>
              <a:rPr lang="en-US" altLang="zh-CN" b="1" dirty="0" smtClean="0">
                <a:latin typeface="+mj-ea"/>
                <a:ea typeface="+mj-ea"/>
              </a:rPr>
              <a:t>3. Lamp failure</a:t>
            </a:r>
            <a:endParaRPr lang="en-US" altLang="zh-CN" b="1" dirty="0">
              <a:latin typeface="+mj-ea"/>
              <a:ea typeface="+mj-ea"/>
            </a:endParaRPr>
          </a:p>
        </p:txBody>
      </p:sp>
      <p:sp>
        <p:nvSpPr>
          <p:cNvPr id="30727" name="矩形 18"/>
          <p:cNvSpPr>
            <a:spLocks noChangeArrowheads="1"/>
          </p:cNvSpPr>
          <p:nvPr/>
        </p:nvSpPr>
        <p:spPr bwMode="auto">
          <a:xfrm>
            <a:off x="251440" y="1052692"/>
            <a:ext cx="8892560" cy="1200329"/>
          </a:xfrm>
          <a:prstGeom prst="rect">
            <a:avLst/>
          </a:prstGeom>
          <a:noFill/>
          <a:ln w="9525">
            <a:noFill/>
            <a:miter lim="800000"/>
            <a:headEnd/>
            <a:tailEnd/>
          </a:ln>
        </p:spPr>
        <p:txBody>
          <a:bodyPr wrap="square">
            <a:spAutoFit/>
          </a:bodyPr>
          <a:lstStyle/>
          <a:p>
            <a:pPr marL="342900" indent="-342900"/>
            <a:r>
              <a:rPr lang="en-US" altLang="zh-CN" dirty="0" smtClean="0">
                <a:latin typeface="+mj-ea"/>
                <a:ea typeface="+mj-ea"/>
              </a:rPr>
              <a:t>3.1 Analysis:  Power supply is failed </a:t>
            </a:r>
          </a:p>
          <a:p>
            <a:pPr marL="1433513" indent="-1433513">
              <a:tabLst>
                <a:tab pos="1433513" algn="l"/>
              </a:tabLst>
            </a:pPr>
            <a:r>
              <a:rPr lang="en-US" altLang="zh-CN" dirty="0" smtClean="0">
                <a:latin typeface="+mj-ea"/>
                <a:ea typeface="+mj-ea"/>
              </a:rPr>
              <a:t>      Solution: Measure whether the voltage is normal on the terminal block. If there is no power , check the power supply outside. If the voltage is normal ,  check the circuit inside.</a:t>
            </a:r>
            <a:endParaRPr lang="zh-CN" altLang="en-US" dirty="0">
              <a:latin typeface="+mj-ea"/>
              <a:ea typeface="+mj-ea"/>
            </a:endParaRPr>
          </a:p>
        </p:txBody>
      </p:sp>
      <p:sp>
        <p:nvSpPr>
          <p:cNvPr id="30728" name="Oval 175"/>
          <p:cNvSpPr>
            <a:spLocks noChangeArrowheads="1"/>
          </p:cNvSpPr>
          <p:nvPr/>
        </p:nvSpPr>
        <p:spPr bwMode="auto">
          <a:xfrm>
            <a:off x="4787900" y="4184650"/>
            <a:ext cx="755650" cy="539750"/>
          </a:xfrm>
          <a:prstGeom prst="ellipse">
            <a:avLst/>
          </a:prstGeom>
          <a:noFill/>
          <a:ln w="28575">
            <a:solidFill>
              <a:srgbClr val="FF0000"/>
            </a:solidFill>
            <a:round/>
            <a:headEnd/>
            <a:tailEnd/>
          </a:ln>
        </p:spPr>
        <p:txBody>
          <a:bodyPr/>
          <a:lstStyle/>
          <a:p>
            <a:endParaRPr lang="zh-CN" altLang="en-US">
              <a:latin typeface="+mj-ea"/>
              <a:ea typeface="+mj-ea"/>
            </a:endParaRPr>
          </a:p>
        </p:txBody>
      </p:sp>
      <p:sp>
        <p:nvSpPr>
          <p:cNvPr id="29" name="下箭头 28"/>
          <p:cNvSpPr/>
          <p:nvPr/>
        </p:nvSpPr>
        <p:spPr>
          <a:xfrm>
            <a:off x="2628900" y="3860800"/>
            <a:ext cx="322890" cy="5397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mj-ea"/>
              <a:ea typeface="+mj-ea"/>
            </a:endParaRPr>
          </a:p>
        </p:txBody>
      </p:sp>
      <p:sp>
        <p:nvSpPr>
          <p:cNvPr id="30730" name="Oval 175"/>
          <p:cNvSpPr>
            <a:spLocks noChangeArrowheads="1"/>
          </p:cNvSpPr>
          <p:nvPr/>
        </p:nvSpPr>
        <p:spPr bwMode="auto">
          <a:xfrm>
            <a:off x="2413000" y="3321050"/>
            <a:ext cx="323850" cy="323850"/>
          </a:xfrm>
          <a:prstGeom prst="ellipse">
            <a:avLst/>
          </a:prstGeom>
          <a:noFill/>
          <a:ln w="28575">
            <a:solidFill>
              <a:srgbClr val="FF0000"/>
            </a:solidFill>
            <a:round/>
            <a:headEnd/>
            <a:tailEnd/>
          </a:ln>
        </p:spPr>
        <p:txBody>
          <a:bodyPr/>
          <a:lstStyle/>
          <a:p>
            <a:endParaRPr lang="zh-CN" altLang="en-US">
              <a:latin typeface="+mj-ea"/>
              <a:ea typeface="+mj-ea"/>
            </a:endParaRPr>
          </a:p>
        </p:txBody>
      </p:sp>
      <p:sp>
        <p:nvSpPr>
          <p:cNvPr id="30731" name="Oval 175"/>
          <p:cNvSpPr>
            <a:spLocks noChangeArrowheads="1"/>
          </p:cNvSpPr>
          <p:nvPr/>
        </p:nvSpPr>
        <p:spPr bwMode="auto">
          <a:xfrm>
            <a:off x="1765300" y="3429000"/>
            <a:ext cx="323850" cy="323850"/>
          </a:xfrm>
          <a:prstGeom prst="ellipse">
            <a:avLst/>
          </a:prstGeom>
          <a:noFill/>
          <a:ln w="28575">
            <a:solidFill>
              <a:srgbClr val="FF0000"/>
            </a:solidFill>
            <a:round/>
            <a:headEnd/>
            <a:tailEnd/>
          </a:ln>
        </p:spPr>
        <p:txBody>
          <a:bodyPr/>
          <a:lstStyle/>
          <a:p>
            <a:endParaRPr lang="zh-CN" altLang="en-US">
              <a:latin typeface="+mj-ea"/>
              <a:ea typeface="+mj-ea"/>
            </a:endParaRPr>
          </a:p>
        </p:txBody>
      </p:sp>
      <p:sp>
        <p:nvSpPr>
          <p:cNvPr id="30732" name="Oval 175"/>
          <p:cNvSpPr>
            <a:spLocks noChangeArrowheads="1"/>
          </p:cNvSpPr>
          <p:nvPr/>
        </p:nvSpPr>
        <p:spPr bwMode="auto">
          <a:xfrm>
            <a:off x="2413000" y="2781300"/>
            <a:ext cx="323850" cy="323850"/>
          </a:xfrm>
          <a:prstGeom prst="ellipse">
            <a:avLst/>
          </a:prstGeom>
          <a:noFill/>
          <a:ln w="28575">
            <a:solidFill>
              <a:srgbClr val="FF0000"/>
            </a:solidFill>
            <a:round/>
            <a:headEnd/>
            <a:tailEnd/>
          </a:ln>
        </p:spPr>
        <p:txBody>
          <a:bodyPr/>
          <a:lstStyle/>
          <a:p>
            <a:endParaRPr lang="zh-CN" altLang="en-US">
              <a:latin typeface="+mj-ea"/>
              <a:ea typeface="+mj-ea"/>
            </a:endParaRPr>
          </a:p>
        </p:txBody>
      </p:sp>
      <p:sp>
        <p:nvSpPr>
          <p:cNvPr id="30733" name="Oval 175"/>
          <p:cNvSpPr>
            <a:spLocks noChangeArrowheads="1"/>
          </p:cNvSpPr>
          <p:nvPr/>
        </p:nvSpPr>
        <p:spPr bwMode="auto">
          <a:xfrm>
            <a:off x="1873250" y="2241550"/>
            <a:ext cx="323850" cy="323850"/>
          </a:xfrm>
          <a:prstGeom prst="ellipse">
            <a:avLst/>
          </a:prstGeom>
          <a:noFill/>
          <a:ln w="28575">
            <a:solidFill>
              <a:srgbClr val="FF0000"/>
            </a:solidFill>
            <a:round/>
            <a:headEnd/>
            <a:tailEnd/>
          </a:ln>
        </p:spPr>
        <p:txBody>
          <a:bodyPr/>
          <a:lstStyle/>
          <a:p>
            <a:endParaRPr lang="zh-CN" altLang="en-US">
              <a:latin typeface="+mj-ea"/>
              <a:ea typeface="+mj-ea"/>
            </a:endParaRPr>
          </a:p>
        </p:txBody>
      </p:sp>
      <p:cxnSp>
        <p:nvCxnSpPr>
          <p:cNvPr id="35" name="直接箭头连接符 34"/>
          <p:cNvCxnSpPr>
            <a:stCxn id="30731" idx="2"/>
            <a:endCxn id="30735" idx="0"/>
          </p:cNvCxnSpPr>
          <p:nvPr/>
        </p:nvCxnSpPr>
        <p:spPr>
          <a:xfrm flipH="1">
            <a:off x="1384915" y="3590925"/>
            <a:ext cx="380385" cy="37814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0735" name="矩形 38"/>
          <p:cNvSpPr>
            <a:spLocks noChangeArrowheads="1"/>
          </p:cNvSpPr>
          <p:nvPr/>
        </p:nvSpPr>
        <p:spPr bwMode="auto">
          <a:xfrm>
            <a:off x="251440" y="3969070"/>
            <a:ext cx="2266950" cy="369332"/>
          </a:xfrm>
          <a:prstGeom prst="rect">
            <a:avLst/>
          </a:prstGeom>
          <a:noFill/>
          <a:ln w="9525">
            <a:noFill/>
            <a:miter lim="800000"/>
            <a:headEnd/>
            <a:tailEnd/>
          </a:ln>
        </p:spPr>
        <p:txBody>
          <a:bodyPr>
            <a:spAutoFit/>
          </a:bodyPr>
          <a:lstStyle/>
          <a:p>
            <a:r>
              <a:rPr lang="en-US" altLang="zh-CN" dirty="0" smtClean="0">
                <a:latin typeface="+mj-ea"/>
                <a:ea typeface="+mj-ea"/>
              </a:rPr>
              <a:t>Remove the cover</a:t>
            </a:r>
            <a:endParaRPr lang="zh-CN" altLang="en-US" dirty="0">
              <a:latin typeface="+mj-ea"/>
              <a:ea typeface="+mj-ea"/>
            </a:endParaRPr>
          </a:p>
        </p:txBody>
      </p:sp>
      <p:sp>
        <p:nvSpPr>
          <p:cNvPr id="30736" name="矩形 39"/>
          <p:cNvSpPr>
            <a:spLocks noChangeArrowheads="1"/>
          </p:cNvSpPr>
          <p:nvPr/>
        </p:nvSpPr>
        <p:spPr bwMode="auto">
          <a:xfrm>
            <a:off x="6515100" y="2457450"/>
            <a:ext cx="2377460" cy="2308324"/>
          </a:xfrm>
          <a:prstGeom prst="rect">
            <a:avLst/>
          </a:prstGeom>
          <a:noFill/>
          <a:ln w="9525">
            <a:noFill/>
            <a:miter lim="800000"/>
            <a:headEnd/>
            <a:tailEnd/>
          </a:ln>
        </p:spPr>
        <p:txBody>
          <a:bodyPr wrap="square">
            <a:spAutoFit/>
          </a:bodyPr>
          <a:lstStyle/>
          <a:p>
            <a:r>
              <a:rPr lang="en-US" altLang="zh-CN" dirty="0" smtClean="0">
                <a:latin typeface="+mj-ea"/>
                <a:ea typeface="+mj-ea"/>
              </a:rPr>
              <a:t>Use the universal meter to measure the terminal block (L and N poles)  and compare the value and the rated input voltage on the label. </a:t>
            </a:r>
            <a:endParaRPr lang="zh-CN" altLang="en-US" b="1" dirty="0">
              <a:latin typeface="+mj-ea"/>
              <a:ea typeface="+mj-ea"/>
            </a:endParaRPr>
          </a:p>
        </p:txBody>
      </p:sp>
      <p:cxnSp>
        <p:nvCxnSpPr>
          <p:cNvPr id="41" name="直接箭头连接符 40"/>
          <p:cNvCxnSpPr>
            <a:stCxn id="30728" idx="7"/>
          </p:cNvCxnSpPr>
          <p:nvPr/>
        </p:nvCxnSpPr>
        <p:spPr>
          <a:xfrm rot="5400000" flipH="1" flipV="1">
            <a:off x="5610225" y="3467100"/>
            <a:ext cx="619125" cy="97472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0738" name="Oval 175"/>
          <p:cNvSpPr>
            <a:spLocks noChangeArrowheads="1"/>
          </p:cNvSpPr>
          <p:nvPr/>
        </p:nvSpPr>
        <p:spPr bwMode="auto">
          <a:xfrm>
            <a:off x="2413000" y="2241550"/>
            <a:ext cx="323850" cy="323850"/>
          </a:xfrm>
          <a:prstGeom prst="ellipse">
            <a:avLst/>
          </a:prstGeom>
          <a:noFill/>
          <a:ln w="28575">
            <a:solidFill>
              <a:srgbClr val="FF0000"/>
            </a:solidFill>
            <a:round/>
            <a:headEnd/>
            <a:tailEnd/>
          </a:ln>
        </p:spPr>
        <p:txBody>
          <a:bodyPr/>
          <a:lstStyle/>
          <a:p>
            <a:endParaRPr lang="zh-CN" altLang="en-US">
              <a:latin typeface="+mj-ea"/>
              <a:ea typeface="+mj-ea"/>
            </a:endParaRPr>
          </a:p>
        </p:txBody>
      </p:sp>
      <p:pic>
        <p:nvPicPr>
          <p:cNvPr id="23" name="Picture 3"/>
          <p:cNvPicPr>
            <a:picLocks noChangeAspect="1" noChangeArrowheads="1"/>
          </p:cNvPicPr>
          <p:nvPr/>
        </p:nvPicPr>
        <p:blipFill>
          <a:blip r:embed="rId5" cstate="print"/>
          <a:srcRect/>
          <a:stretch>
            <a:fillRect/>
          </a:stretch>
        </p:blipFill>
        <p:spPr bwMode="auto">
          <a:xfrm>
            <a:off x="1117600" y="4508500"/>
            <a:ext cx="2925763" cy="1727200"/>
          </a:xfrm>
          <a:prstGeom prst="rect">
            <a:avLst/>
          </a:prstGeom>
          <a:noFill/>
          <a:ln w="9525">
            <a:noFill/>
            <a:miter lim="800000"/>
            <a:headEnd/>
            <a:tailEnd/>
          </a:ln>
          <a:effectLst>
            <a:prstShdw prst="shdw17" dist="17961" dir="2700000">
              <a:schemeClr val="accent1">
                <a:gamma/>
                <a:shade val="60000"/>
                <a:invGamma/>
              </a:schemeClr>
            </a:prstShdw>
          </a:effectLst>
        </p:spPr>
      </p:pic>
      <p:sp>
        <p:nvSpPr>
          <p:cNvPr id="30740" name="Oval 175"/>
          <p:cNvSpPr>
            <a:spLocks noChangeArrowheads="1"/>
          </p:cNvSpPr>
          <p:nvPr/>
        </p:nvSpPr>
        <p:spPr bwMode="auto">
          <a:xfrm>
            <a:off x="5003800" y="3213100"/>
            <a:ext cx="647700" cy="323850"/>
          </a:xfrm>
          <a:prstGeom prst="ellipse">
            <a:avLst/>
          </a:prstGeom>
          <a:noFill/>
          <a:ln w="28575">
            <a:solidFill>
              <a:srgbClr val="FF0000"/>
            </a:solidFill>
            <a:round/>
            <a:headEnd/>
            <a:tailEnd/>
          </a:ln>
        </p:spPr>
        <p:txBody>
          <a:bodyPr/>
          <a:lstStyle/>
          <a:p>
            <a:endParaRPr lang="zh-CN" altLang="en-US">
              <a:latin typeface="+mj-ea"/>
              <a:ea typeface="+mj-ea"/>
            </a:endParaRPr>
          </a:p>
        </p:txBody>
      </p:sp>
      <p:sp>
        <p:nvSpPr>
          <p:cNvPr id="30741" name="灯片编号占位符 24"/>
          <p:cNvSpPr>
            <a:spLocks noGrp="1"/>
          </p:cNvSpPr>
          <p:nvPr>
            <p:ph type="sldNum" sz="quarter" idx="4294967295"/>
          </p:nvPr>
        </p:nvSpPr>
        <p:spPr bwMode="auto">
          <a:xfrm>
            <a:off x="0" y="6343650"/>
            <a:ext cx="914400" cy="284163"/>
          </a:xfrm>
          <a:noFill/>
          <a:ln>
            <a:miter lim="800000"/>
            <a:headEnd/>
            <a:tailEnd/>
          </a:ln>
        </p:spPr>
        <p:txBody>
          <a:bodyPr wrap="square" tIns="45720" bIns="45720" numCol="1" anchorCtr="0" compatLnSpc="1">
            <a:prstTxWarp prst="textNoShape">
              <a:avLst/>
            </a:prstTxWarp>
          </a:bodyPr>
          <a:lstStyle/>
          <a:p>
            <a:fld id="{CC8189F1-A29F-4AC1-BB76-72660A08F8AE}" type="slidenum">
              <a:rPr lang="zh-CN" altLang="en-US" smtClean="0">
                <a:latin typeface="+mj-ea"/>
                <a:ea typeface="+mj-ea"/>
              </a:rPr>
              <a:pPr/>
              <a:t>16</a:t>
            </a:fld>
            <a:endParaRPr lang="zh-CN" altLang="en-US" smtClean="0">
              <a:latin typeface="+mj-ea"/>
              <a:ea typeface="+mj-ea"/>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3" name="矩形 18"/>
          <p:cNvSpPr>
            <a:spLocks noChangeArrowheads="1"/>
          </p:cNvSpPr>
          <p:nvPr/>
        </p:nvSpPr>
        <p:spPr bwMode="auto">
          <a:xfrm>
            <a:off x="251440" y="1052692"/>
            <a:ext cx="8312150" cy="2031325"/>
          </a:xfrm>
          <a:prstGeom prst="rect">
            <a:avLst/>
          </a:prstGeom>
          <a:noFill/>
          <a:ln w="9525">
            <a:noFill/>
            <a:miter lim="800000"/>
            <a:headEnd/>
            <a:tailEnd/>
          </a:ln>
        </p:spPr>
        <p:txBody>
          <a:bodyPr>
            <a:spAutoFit/>
          </a:bodyPr>
          <a:lstStyle/>
          <a:p>
            <a:pPr marL="342900" indent="-342900"/>
            <a:r>
              <a:rPr lang="en-US" altLang="zh-CN" dirty="0" smtClean="0">
                <a:latin typeface="+mj-ea"/>
              </a:rPr>
              <a:t>3.2 Analysis:  No power on the input terminal of the power supply board</a:t>
            </a:r>
          </a:p>
          <a:p>
            <a:pPr marL="1433513" indent="-1433513">
              <a:tabLst>
                <a:tab pos="1433513" algn="l"/>
              </a:tabLst>
            </a:pPr>
            <a:r>
              <a:rPr lang="en-US" altLang="zh-CN" dirty="0" smtClean="0">
                <a:latin typeface="+mj-ea"/>
              </a:rPr>
              <a:t>      Solution: Measure whether the voltage is normal on the input terminal of the power supply board. If there is no power , check  whether there is poor contact from terminal block to the input terminal. If the voltage is normal , check  other parts of the board.</a:t>
            </a:r>
          </a:p>
          <a:p>
            <a:pPr marL="1433513" indent="-1433513">
              <a:tabLst>
                <a:tab pos="1433513" algn="l"/>
              </a:tabLst>
            </a:pPr>
            <a:r>
              <a:rPr lang="en-US" altLang="zh-CN" dirty="0" smtClean="0">
                <a:latin typeface="+mj-ea"/>
              </a:rPr>
              <a:t>       </a:t>
            </a:r>
          </a:p>
        </p:txBody>
      </p:sp>
      <p:sp>
        <p:nvSpPr>
          <p:cNvPr id="32778" name="灯片编号占位符 9"/>
          <p:cNvSpPr>
            <a:spLocks noGrp="1"/>
          </p:cNvSpPr>
          <p:nvPr>
            <p:ph type="sldNum" sz="quarter" idx="4294967295"/>
          </p:nvPr>
        </p:nvSpPr>
        <p:spPr bwMode="auto">
          <a:xfrm>
            <a:off x="0" y="6343650"/>
            <a:ext cx="914400" cy="284163"/>
          </a:xfrm>
          <a:noFill/>
          <a:ln>
            <a:miter lim="800000"/>
            <a:headEnd/>
            <a:tailEnd/>
          </a:ln>
        </p:spPr>
        <p:txBody>
          <a:bodyPr wrap="square" tIns="45720" bIns="45720" numCol="1" anchorCtr="0" compatLnSpc="1">
            <a:prstTxWarp prst="textNoShape">
              <a:avLst/>
            </a:prstTxWarp>
          </a:bodyPr>
          <a:lstStyle/>
          <a:p>
            <a:fld id="{6ADC7513-E4C5-4CE0-95B6-66F5CDFBEF6D}" type="slidenum">
              <a:rPr lang="zh-CN" altLang="en-US" smtClean="0">
                <a:latin typeface="Arial" charset="0"/>
                <a:ea typeface="宋体" charset="-122"/>
              </a:rPr>
              <a:pPr/>
              <a:t>17</a:t>
            </a:fld>
            <a:endParaRPr lang="zh-CN" altLang="en-US" smtClean="0">
              <a:latin typeface="Arial" charset="0"/>
              <a:ea typeface="宋体" charset="-122"/>
            </a:endParaRPr>
          </a:p>
        </p:txBody>
      </p:sp>
      <p:sp>
        <p:nvSpPr>
          <p:cNvPr id="12" name="矩形 3"/>
          <p:cNvSpPr>
            <a:spLocks noChangeArrowheads="1"/>
          </p:cNvSpPr>
          <p:nvPr/>
        </p:nvSpPr>
        <p:spPr bwMode="auto">
          <a:xfrm>
            <a:off x="251440" y="728650"/>
            <a:ext cx="1914755" cy="369332"/>
          </a:xfrm>
          <a:prstGeom prst="rect">
            <a:avLst/>
          </a:prstGeom>
          <a:noFill/>
          <a:ln w="9525">
            <a:noFill/>
            <a:miter lim="800000"/>
            <a:headEnd/>
            <a:tailEnd/>
          </a:ln>
        </p:spPr>
        <p:txBody>
          <a:bodyPr wrap="none">
            <a:spAutoFit/>
          </a:bodyPr>
          <a:lstStyle/>
          <a:p>
            <a:r>
              <a:rPr lang="en-US" altLang="zh-CN" b="1" dirty="0" smtClean="0">
                <a:latin typeface="+mj-ea"/>
                <a:ea typeface="+mj-ea"/>
              </a:rPr>
              <a:t>3. Lamp failure</a:t>
            </a:r>
            <a:endParaRPr lang="en-US" altLang="zh-CN" b="1" dirty="0">
              <a:latin typeface="+mj-ea"/>
              <a:ea typeface="+mj-ea"/>
            </a:endParaRPr>
          </a:p>
        </p:txBody>
      </p:sp>
      <p:pic>
        <p:nvPicPr>
          <p:cNvPr id="13" name="Picture 15"/>
          <p:cNvPicPr>
            <a:picLocks noChangeAspect="1" noChangeArrowheads="1"/>
          </p:cNvPicPr>
          <p:nvPr/>
        </p:nvPicPr>
        <p:blipFill>
          <a:blip r:embed="rId2" cstate="print"/>
          <a:srcRect/>
          <a:stretch>
            <a:fillRect/>
          </a:stretch>
        </p:blipFill>
        <p:spPr bwMode="auto">
          <a:xfrm>
            <a:off x="1871650" y="2888930"/>
            <a:ext cx="4767263" cy="3649663"/>
          </a:xfrm>
          <a:prstGeom prst="rect">
            <a:avLst/>
          </a:prstGeom>
          <a:noFill/>
          <a:ln w="9525">
            <a:noFill/>
            <a:miter lim="800000"/>
            <a:headEnd/>
            <a:tailEnd/>
          </a:ln>
          <a:effectLst>
            <a:prstShdw prst="shdw17" dist="17961" dir="2700000">
              <a:schemeClr val="accent1">
                <a:gamma/>
                <a:shade val="60000"/>
                <a:invGamma/>
              </a:schemeClr>
            </a:prstShdw>
          </a:effectLst>
        </p:spPr>
      </p:pic>
      <p:sp>
        <p:nvSpPr>
          <p:cNvPr id="14" name="Oval 175"/>
          <p:cNvSpPr>
            <a:spLocks noChangeArrowheads="1"/>
          </p:cNvSpPr>
          <p:nvPr/>
        </p:nvSpPr>
        <p:spPr bwMode="auto">
          <a:xfrm>
            <a:off x="4570400" y="3644580"/>
            <a:ext cx="1187450" cy="863600"/>
          </a:xfrm>
          <a:prstGeom prst="ellipse">
            <a:avLst/>
          </a:prstGeom>
          <a:noFill/>
          <a:ln w="28575">
            <a:solidFill>
              <a:srgbClr val="FF0000"/>
            </a:solidFill>
            <a:round/>
            <a:headEnd/>
            <a:tailEnd/>
          </a:ln>
        </p:spPr>
        <p:txBody>
          <a:bodyPr/>
          <a:lstStyle/>
          <a:p>
            <a:endParaRPr lang="zh-CN" altLang="en-US"/>
          </a:p>
        </p:txBody>
      </p:sp>
      <p:pic>
        <p:nvPicPr>
          <p:cNvPr id="17" name="Picture 16"/>
          <p:cNvPicPr>
            <a:picLocks noChangeAspect="1" noChangeArrowheads="1"/>
          </p:cNvPicPr>
          <p:nvPr/>
        </p:nvPicPr>
        <p:blipFill>
          <a:blip r:embed="rId3" cstate="print"/>
          <a:srcRect/>
          <a:stretch>
            <a:fillRect/>
          </a:stretch>
        </p:blipFill>
        <p:spPr bwMode="auto">
          <a:xfrm>
            <a:off x="2951150" y="3320730"/>
            <a:ext cx="1625538" cy="129540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3" name="Picture 13"/>
          <p:cNvPicPr>
            <a:picLocks noChangeAspect="1" noChangeArrowheads="1"/>
          </p:cNvPicPr>
          <p:nvPr/>
        </p:nvPicPr>
        <p:blipFill>
          <a:blip r:embed="rId2" cstate="print"/>
          <a:srcRect/>
          <a:stretch>
            <a:fillRect/>
          </a:stretch>
        </p:blipFill>
        <p:spPr bwMode="auto">
          <a:xfrm>
            <a:off x="1981200" y="3105150"/>
            <a:ext cx="3359150" cy="2914650"/>
          </a:xfrm>
          <a:prstGeom prst="rect">
            <a:avLst/>
          </a:prstGeom>
          <a:noFill/>
          <a:ln w="9525">
            <a:noFill/>
            <a:miter lim="800000"/>
            <a:headEnd/>
            <a:tailEnd/>
          </a:ln>
          <a:effectLst>
            <a:prstShdw prst="shdw17" dist="17961" dir="2700000">
              <a:schemeClr val="accent1">
                <a:gamma/>
                <a:shade val="60000"/>
                <a:invGamma/>
              </a:schemeClr>
            </a:prstShdw>
          </a:effectLst>
        </p:spPr>
      </p:pic>
      <p:sp>
        <p:nvSpPr>
          <p:cNvPr id="34823" name="Oval 175"/>
          <p:cNvSpPr>
            <a:spLocks noChangeArrowheads="1"/>
          </p:cNvSpPr>
          <p:nvPr/>
        </p:nvSpPr>
        <p:spPr bwMode="auto">
          <a:xfrm>
            <a:off x="3384550" y="5048250"/>
            <a:ext cx="1295400" cy="755650"/>
          </a:xfrm>
          <a:prstGeom prst="ellipse">
            <a:avLst/>
          </a:prstGeom>
          <a:noFill/>
          <a:ln w="28575">
            <a:solidFill>
              <a:srgbClr val="FF0000"/>
            </a:solidFill>
            <a:round/>
            <a:headEnd/>
            <a:tailEnd/>
          </a:ln>
        </p:spPr>
        <p:txBody>
          <a:bodyPr/>
          <a:lstStyle/>
          <a:p>
            <a:endParaRPr lang="zh-CN" altLang="en-US"/>
          </a:p>
        </p:txBody>
      </p:sp>
      <p:pic>
        <p:nvPicPr>
          <p:cNvPr id="20494" name="Picture 14"/>
          <p:cNvPicPr>
            <a:picLocks noChangeAspect="1" noChangeArrowheads="1"/>
          </p:cNvPicPr>
          <p:nvPr/>
        </p:nvPicPr>
        <p:blipFill>
          <a:blip r:embed="rId3" cstate="print"/>
          <a:srcRect/>
          <a:stretch>
            <a:fillRect/>
          </a:stretch>
        </p:blipFill>
        <p:spPr bwMode="auto">
          <a:xfrm rot="5400000">
            <a:off x="2577520" y="3695256"/>
            <a:ext cx="1835150" cy="870583"/>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4826" name="灯片编号占位符 9"/>
          <p:cNvSpPr>
            <a:spLocks noGrp="1"/>
          </p:cNvSpPr>
          <p:nvPr>
            <p:ph type="sldNum" sz="quarter" idx="4294967295"/>
          </p:nvPr>
        </p:nvSpPr>
        <p:spPr bwMode="auto">
          <a:xfrm>
            <a:off x="0" y="6343650"/>
            <a:ext cx="914400" cy="284163"/>
          </a:xfrm>
          <a:noFill/>
          <a:ln>
            <a:miter lim="800000"/>
            <a:headEnd/>
            <a:tailEnd/>
          </a:ln>
        </p:spPr>
        <p:txBody>
          <a:bodyPr wrap="square" tIns="45720" bIns="45720" numCol="1" anchorCtr="0" compatLnSpc="1">
            <a:prstTxWarp prst="textNoShape">
              <a:avLst/>
            </a:prstTxWarp>
          </a:bodyPr>
          <a:lstStyle/>
          <a:p>
            <a:fld id="{55BF4A03-1A9F-4F84-B933-BDFA6915BC22}" type="slidenum">
              <a:rPr lang="zh-CN" altLang="en-US" smtClean="0">
                <a:latin typeface="Arial" charset="0"/>
                <a:ea typeface="宋体" charset="-122"/>
              </a:rPr>
              <a:pPr/>
              <a:t>18</a:t>
            </a:fld>
            <a:endParaRPr lang="zh-CN" altLang="en-US" smtClean="0">
              <a:latin typeface="Arial" charset="0"/>
              <a:ea typeface="宋体" charset="-122"/>
            </a:endParaRPr>
          </a:p>
        </p:txBody>
      </p:sp>
      <p:sp>
        <p:nvSpPr>
          <p:cNvPr id="12" name="矩形 18"/>
          <p:cNvSpPr>
            <a:spLocks noChangeArrowheads="1"/>
          </p:cNvSpPr>
          <p:nvPr/>
        </p:nvSpPr>
        <p:spPr bwMode="auto">
          <a:xfrm>
            <a:off x="251440" y="1052692"/>
            <a:ext cx="8312150" cy="1754326"/>
          </a:xfrm>
          <a:prstGeom prst="rect">
            <a:avLst/>
          </a:prstGeom>
          <a:noFill/>
          <a:ln w="9525">
            <a:noFill/>
            <a:miter lim="800000"/>
            <a:headEnd/>
            <a:tailEnd/>
          </a:ln>
        </p:spPr>
        <p:txBody>
          <a:bodyPr>
            <a:spAutoFit/>
          </a:bodyPr>
          <a:lstStyle/>
          <a:p>
            <a:pPr marL="342900" indent="-342900"/>
            <a:r>
              <a:rPr lang="en-US" altLang="zh-CN" dirty="0" smtClean="0">
                <a:latin typeface="+mj-ea"/>
              </a:rPr>
              <a:t>3.2 Analysis:  the power supply board is failed </a:t>
            </a:r>
          </a:p>
          <a:p>
            <a:pPr marL="1433513" indent="-1433513">
              <a:tabLst>
                <a:tab pos="1433513" algn="l"/>
              </a:tabLst>
            </a:pPr>
            <a:r>
              <a:rPr lang="en-US" altLang="zh-CN" dirty="0" smtClean="0">
                <a:latin typeface="+mj-ea"/>
              </a:rPr>
              <a:t>      Solution: Observe whether some electronic components are damaged and give off bad smell. If not , measure whether the voltage is normal on the output terminal.  If there is no voltage ( DC ) or very low   , replace the power supply board . If the output is normal , check the LED board       </a:t>
            </a:r>
          </a:p>
        </p:txBody>
      </p:sp>
      <p:sp>
        <p:nvSpPr>
          <p:cNvPr id="13" name="矩形 3"/>
          <p:cNvSpPr>
            <a:spLocks noChangeArrowheads="1"/>
          </p:cNvSpPr>
          <p:nvPr/>
        </p:nvSpPr>
        <p:spPr bwMode="auto">
          <a:xfrm>
            <a:off x="251440" y="728650"/>
            <a:ext cx="1914755" cy="369332"/>
          </a:xfrm>
          <a:prstGeom prst="rect">
            <a:avLst/>
          </a:prstGeom>
          <a:noFill/>
          <a:ln w="9525">
            <a:noFill/>
            <a:miter lim="800000"/>
            <a:headEnd/>
            <a:tailEnd/>
          </a:ln>
        </p:spPr>
        <p:txBody>
          <a:bodyPr wrap="none">
            <a:spAutoFit/>
          </a:bodyPr>
          <a:lstStyle/>
          <a:p>
            <a:r>
              <a:rPr lang="en-US" altLang="zh-CN" b="1" dirty="0" smtClean="0">
                <a:latin typeface="+mj-ea"/>
                <a:ea typeface="+mj-ea"/>
              </a:rPr>
              <a:t>3. Lamp failure</a:t>
            </a:r>
            <a:endParaRPr lang="en-US" altLang="zh-CN" b="1" dirty="0">
              <a:latin typeface="+mj-ea"/>
              <a:ea typeface="+mj-ea"/>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标题 1"/>
          <p:cNvSpPr txBox="1">
            <a:spLocks/>
          </p:cNvSpPr>
          <p:nvPr/>
        </p:nvSpPr>
        <p:spPr bwMode="auto">
          <a:xfrm>
            <a:off x="3167818" y="1592762"/>
            <a:ext cx="2915674" cy="647700"/>
          </a:xfrm>
          <a:prstGeom prst="rect">
            <a:avLst/>
          </a:prstGeom>
          <a:noFill/>
          <a:ln w="9525">
            <a:noFill/>
            <a:miter lim="800000"/>
            <a:headEnd/>
            <a:tailEnd/>
          </a:ln>
        </p:spPr>
        <p:txBody>
          <a:bodyPr/>
          <a:lstStyle/>
          <a:p>
            <a:pPr algn="ctr"/>
            <a:r>
              <a:rPr lang="en-US" altLang="zh-CN" sz="4400" dirty="0" smtClean="0">
                <a:solidFill>
                  <a:srgbClr val="0070C0"/>
                </a:solidFill>
                <a:latin typeface="+mj-ea"/>
                <a:ea typeface="+mj-ea"/>
              </a:rPr>
              <a:t>Contents</a:t>
            </a:r>
            <a:endParaRPr lang="zh-CN" altLang="en-US" sz="4400" dirty="0">
              <a:solidFill>
                <a:srgbClr val="0070C0"/>
              </a:solidFill>
              <a:latin typeface="+mj-ea"/>
              <a:ea typeface="+mj-ea"/>
            </a:endParaRPr>
          </a:p>
        </p:txBody>
      </p:sp>
      <p:sp>
        <p:nvSpPr>
          <p:cNvPr id="14339" name="标题 1"/>
          <p:cNvSpPr txBox="1">
            <a:spLocks/>
          </p:cNvSpPr>
          <p:nvPr/>
        </p:nvSpPr>
        <p:spPr bwMode="auto">
          <a:xfrm>
            <a:off x="575482" y="2564888"/>
            <a:ext cx="7990860" cy="1943100"/>
          </a:xfrm>
          <a:prstGeom prst="rect">
            <a:avLst/>
          </a:prstGeom>
          <a:noFill/>
          <a:ln w="9525">
            <a:noFill/>
            <a:miter lim="800000"/>
            <a:headEnd/>
            <a:tailEnd/>
          </a:ln>
        </p:spPr>
        <p:txBody>
          <a:bodyPr/>
          <a:lstStyle/>
          <a:p>
            <a:r>
              <a:rPr lang="en-US" altLang="zh-CN" sz="2400" dirty="0" smtClean="0">
                <a:latin typeface="+mj-ea"/>
                <a:ea typeface="+mj-ea"/>
              </a:rPr>
              <a:t>1 General information   </a:t>
            </a:r>
            <a:r>
              <a:rPr lang="en-US" altLang="zh-CN" sz="2400" dirty="0">
                <a:latin typeface="+mj-ea"/>
                <a:ea typeface="+mj-ea"/>
              </a:rPr>
              <a:t>… … … … … … … … </a:t>
            </a:r>
            <a:r>
              <a:rPr lang="en-US" altLang="zh-CN" sz="2400" dirty="0" smtClean="0">
                <a:latin typeface="+mj-ea"/>
                <a:ea typeface="+mj-ea"/>
              </a:rPr>
              <a:t>…</a:t>
            </a:r>
            <a:r>
              <a:rPr lang="en-US" altLang="zh-CN" sz="2400" dirty="0" smtClean="0">
                <a:latin typeface="+mj-ea"/>
              </a:rPr>
              <a:t> … …</a:t>
            </a:r>
            <a:r>
              <a:rPr lang="en-US" altLang="zh-CN" sz="2400" dirty="0" smtClean="0">
                <a:latin typeface="+mj-ea"/>
                <a:ea typeface="+mj-ea"/>
              </a:rPr>
              <a:t> </a:t>
            </a:r>
            <a:r>
              <a:rPr lang="en-US" altLang="zh-CN" sz="2400" dirty="0">
                <a:latin typeface="+mj-ea"/>
                <a:ea typeface="+mj-ea"/>
              </a:rPr>
              <a:t>2</a:t>
            </a:r>
          </a:p>
          <a:p>
            <a:endParaRPr lang="en-US" altLang="zh-CN" sz="2400" dirty="0">
              <a:latin typeface="+mj-ea"/>
              <a:ea typeface="+mj-ea"/>
            </a:endParaRPr>
          </a:p>
          <a:p>
            <a:r>
              <a:rPr lang="en-US" altLang="zh-CN" sz="2400" dirty="0" smtClean="0">
                <a:latin typeface="+mj-ea"/>
                <a:ea typeface="+mj-ea"/>
              </a:rPr>
              <a:t>2 Installation guide  … </a:t>
            </a:r>
            <a:r>
              <a:rPr lang="en-US" altLang="zh-CN" sz="2400" dirty="0">
                <a:latin typeface="+mj-ea"/>
                <a:ea typeface="+mj-ea"/>
              </a:rPr>
              <a:t>… </a:t>
            </a:r>
            <a:r>
              <a:rPr lang="en-US" altLang="zh-CN" sz="2400" dirty="0" smtClean="0">
                <a:latin typeface="+mj-ea"/>
                <a:ea typeface="+mj-ea"/>
              </a:rPr>
              <a:t>… … … … … </a:t>
            </a:r>
            <a:r>
              <a:rPr lang="en-US" altLang="zh-CN" sz="2400" dirty="0">
                <a:latin typeface="+mj-ea"/>
                <a:ea typeface="+mj-ea"/>
              </a:rPr>
              <a:t>… … </a:t>
            </a:r>
            <a:r>
              <a:rPr lang="en-US" altLang="zh-CN" sz="2400" dirty="0" smtClean="0">
                <a:latin typeface="+mj-ea"/>
                <a:ea typeface="+mj-ea"/>
              </a:rPr>
              <a:t>…</a:t>
            </a:r>
            <a:r>
              <a:rPr lang="en-US" altLang="zh-CN" sz="2400" dirty="0" smtClean="0">
                <a:latin typeface="+mj-ea"/>
              </a:rPr>
              <a:t> … …</a:t>
            </a:r>
            <a:r>
              <a:rPr lang="en-US" altLang="zh-CN" sz="2400" dirty="0" smtClean="0">
                <a:latin typeface="+mj-ea"/>
                <a:ea typeface="+mj-ea"/>
              </a:rPr>
              <a:t>   </a:t>
            </a:r>
            <a:r>
              <a:rPr lang="en-US" altLang="zh-CN" sz="2400" dirty="0">
                <a:latin typeface="+mj-ea"/>
                <a:ea typeface="+mj-ea"/>
              </a:rPr>
              <a:t>4</a:t>
            </a:r>
          </a:p>
          <a:p>
            <a:endParaRPr lang="en-US" altLang="zh-CN" sz="2400" dirty="0">
              <a:latin typeface="+mj-ea"/>
              <a:ea typeface="+mj-ea"/>
            </a:endParaRPr>
          </a:p>
          <a:p>
            <a:r>
              <a:rPr lang="en-US" altLang="zh-CN" sz="2400" dirty="0" smtClean="0">
                <a:latin typeface="+mj-ea"/>
                <a:ea typeface="+mj-ea"/>
              </a:rPr>
              <a:t>3 Common malfunctions and maintenance   </a:t>
            </a:r>
            <a:r>
              <a:rPr lang="en-US" altLang="zh-CN" sz="2400" dirty="0">
                <a:latin typeface="+mj-ea"/>
                <a:ea typeface="+mj-ea"/>
              </a:rPr>
              <a:t>… </a:t>
            </a:r>
            <a:r>
              <a:rPr lang="en-US" altLang="zh-CN" sz="2400" dirty="0" smtClean="0">
                <a:latin typeface="+mj-ea"/>
                <a:ea typeface="+mj-ea"/>
              </a:rPr>
              <a:t>… 13</a:t>
            </a:r>
          </a:p>
          <a:p>
            <a:endParaRPr lang="zh-CN" altLang="en-US" sz="2400" dirty="0">
              <a:latin typeface="+mj-ea"/>
              <a:ea typeface="+mj-ea"/>
            </a:endParaRPr>
          </a:p>
        </p:txBody>
      </p:sp>
      <p:sp>
        <p:nvSpPr>
          <p:cNvPr id="14340" name="灯片编号占位符 3"/>
          <p:cNvSpPr>
            <a:spLocks noGrp="1"/>
          </p:cNvSpPr>
          <p:nvPr>
            <p:ph type="sldNum" sz="quarter" idx="4294967295"/>
          </p:nvPr>
        </p:nvSpPr>
        <p:spPr bwMode="auto">
          <a:xfrm>
            <a:off x="95250" y="6343650"/>
            <a:ext cx="914400" cy="284163"/>
          </a:xfrm>
          <a:noFill/>
          <a:ln>
            <a:miter lim="800000"/>
            <a:headEnd/>
            <a:tailEnd/>
          </a:ln>
        </p:spPr>
        <p:txBody>
          <a:bodyPr wrap="square" tIns="45720" bIns="45720" numCol="1" anchorCtr="0" compatLnSpc="1">
            <a:prstTxWarp prst="textNoShape">
              <a:avLst/>
            </a:prstTxWarp>
          </a:bodyPr>
          <a:lstStyle/>
          <a:p>
            <a:fld id="{9A524F1D-8F87-4E49-A34E-E330D0CC2362}" type="slidenum">
              <a:rPr lang="zh-CN" altLang="en-US" smtClean="0">
                <a:latin typeface="Arial" charset="0"/>
                <a:ea typeface="宋体" charset="-122"/>
              </a:rPr>
              <a:pPr/>
              <a:t>1</a:t>
            </a:fld>
            <a:endParaRPr lang="zh-CN" altLang="en-US" smtClean="0">
              <a:latin typeface="Arial" charset="0"/>
              <a:ea typeface="宋体" charset="-122"/>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50" name="灯片编号占位符 9"/>
          <p:cNvSpPr>
            <a:spLocks noGrp="1"/>
          </p:cNvSpPr>
          <p:nvPr>
            <p:ph type="sldNum" sz="quarter" idx="4294967295"/>
          </p:nvPr>
        </p:nvSpPr>
        <p:spPr bwMode="auto">
          <a:xfrm>
            <a:off x="0" y="6343650"/>
            <a:ext cx="914400" cy="284163"/>
          </a:xfrm>
          <a:noFill/>
          <a:ln>
            <a:miter lim="800000"/>
            <a:headEnd/>
            <a:tailEnd/>
          </a:ln>
        </p:spPr>
        <p:txBody>
          <a:bodyPr wrap="square" tIns="45720" bIns="45720" numCol="1" anchorCtr="0" compatLnSpc="1">
            <a:prstTxWarp prst="textNoShape">
              <a:avLst/>
            </a:prstTxWarp>
          </a:bodyPr>
          <a:lstStyle/>
          <a:p>
            <a:fld id="{E6CCF6E0-D25D-4D15-8ED6-D70E820A9376}" type="slidenum">
              <a:rPr lang="zh-CN" altLang="en-US" smtClean="0">
                <a:latin typeface="Arial" charset="0"/>
                <a:ea typeface="宋体" charset="-122"/>
              </a:rPr>
              <a:pPr/>
              <a:t>19</a:t>
            </a:fld>
            <a:endParaRPr lang="zh-CN" altLang="en-US" smtClean="0">
              <a:latin typeface="Arial" charset="0"/>
              <a:ea typeface="宋体" charset="-122"/>
            </a:endParaRPr>
          </a:p>
        </p:txBody>
      </p:sp>
      <p:sp>
        <p:nvSpPr>
          <p:cNvPr id="13" name="矩形 18"/>
          <p:cNvSpPr>
            <a:spLocks noChangeArrowheads="1"/>
          </p:cNvSpPr>
          <p:nvPr/>
        </p:nvSpPr>
        <p:spPr bwMode="auto">
          <a:xfrm>
            <a:off x="251440" y="1052692"/>
            <a:ext cx="8312150" cy="1477328"/>
          </a:xfrm>
          <a:prstGeom prst="rect">
            <a:avLst/>
          </a:prstGeom>
          <a:noFill/>
          <a:ln w="9525">
            <a:noFill/>
            <a:miter lim="800000"/>
            <a:headEnd/>
            <a:tailEnd/>
          </a:ln>
        </p:spPr>
        <p:txBody>
          <a:bodyPr>
            <a:spAutoFit/>
          </a:bodyPr>
          <a:lstStyle/>
          <a:p>
            <a:pPr marL="342900" indent="-342900"/>
            <a:r>
              <a:rPr lang="en-US" altLang="zh-CN" dirty="0" smtClean="0">
                <a:latin typeface="+mj-ea"/>
              </a:rPr>
              <a:t>3.2 Analysis:  the LED board is failed </a:t>
            </a:r>
          </a:p>
          <a:p>
            <a:pPr marL="1433513" indent="-1433513">
              <a:tabLst>
                <a:tab pos="1433513" algn="l"/>
              </a:tabLst>
            </a:pPr>
            <a:r>
              <a:rPr lang="en-US" altLang="zh-CN" dirty="0" smtClean="0">
                <a:latin typeface="+mj-ea"/>
              </a:rPr>
              <a:t>      Solution: Measure the voltage between </a:t>
            </a:r>
            <a:r>
              <a:rPr lang="zh-CN" altLang="en-US" dirty="0" smtClean="0">
                <a:latin typeface="+mj-ea"/>
              </a:rPr>
              <a:t>“</a:t>
            </a:r>
            <a:r>
              <a:rPr lang="en-US" altLang="zh-CN" dirty="0" smtClean="0">
                <a:latin typeface="+mj-ea"/>
              </a:rPr>
              <a:t>+</a:t>
            </a:r>
            <a:r>
              <a:rPr lang="zh-CN" altLang="en-US" dirty="0" smtClean="0">
                <a:latin typeface="+mj-ea"/>
              </a:rPr>
              <a:t>”</a:t>
            </a:r>
            <a:r>
              <a:rPr lang="en-US" altLang="zh-CN" dirty="0" smtClean="0">
                <a:latin typeface="+mj-ea"/>
              </a:rPr>
              <a:t>and </a:t>
            </a:r>
            <a:r>
              <a:rPr lang="zh-CN" altLang="en-US" dirty="0" smtClean="0">
                <a:latin typeface="+mj-ea"/>
              </a:rPr>
              <a:t>“</a:t>
            </a:r>
            <a:r>
              <a:rPr lang="en-US" altLang="zh-CN" dirty="0" smtClean="0">
                <a:latin typeface="+mj-ea"/>
              </a:rPr>
              <a:t>-</a:t>
            </a:r>
            <a:r>
              <a:rPr lang="zh-CN" altLang="en-US" dirty="0" smtClean="0">
                <a:latin typeface="+mj-ea"/>
              </a:rPr>
              <a:t>”</a:t>
            </a:r>
            <a:r>
              <a:rPr lang="en-US" altLang="zh-CN" dirty="0" smtClean="0">
                <a:latin typeface="+mj-ea"/>
              </a:rPr>
              <a:t>on the LED board . If the voltage is normal , replace the LED board. </a:t>
            </a:r>
          </a:p>
          <a:p>
            <a:pPr marL="1433513" indent="-1433513">
              <a:tabLst>
                <a:tab pos="1433513" algn="l"/>
              </a:tabLst>
            </a:pPr>
            <a:r>
              <a:rPr lang="en-US" altLang="zh-CN" dirty="0" smtClean="0">
                <a:latin typeface="+mj-ea"/>
              </a:rPr>
              <a:t>                     If not , check the cables and connector from the power board to the LED board, then measure again. </a:t>
            </a:r>
          </a:p>
        </p:txBody>
      </p:sp>
      <p:sp>
        <p:nvSpPr>
          <p:cNvPr id="14" name="矩形 3"/>
          <p:cNvSpPr>
            <a:spLocks noChangeArrowheads="1"/>
          </p:cNvSpPr>
          <p:nvPr/>
        </p:nvSpPr>
        <p:spPr bwMode="auto">
          <a:xfrm>
            <a:off x="251440" y="728650"/>
            <a:ext cx="1914755" cy="369332"/>
          </a:xfrm>
          <a:prstGeom prst="rect">
            <a:avLst/>
          </a:prstGeom>
          <a:noFill/>
          <a:ln w="9525">
            <a:noFill/>
            <a:miter lim="800000"/>
            <a:headEnd/>
            <a:tailEnd/>
          </a:ln>
        </p:spPr>
        <p:txBody>
          <a:bodyPr wrap="none">
            <a:spAutoFit/>
          </a:bodyPr>
          <a:lstStyle/>
          <a:p>
            <a:r>
              <a:rPr lang="en-US" altLang="zh-CN" b="1" dirty="0" smtClean="0">
                <a:latin typeface="+mj-ea"/>
                <a:ea typeface="+mj-ea"/>
              </a:rPr>
              <a:t>3. Lamp failure</a:t>
            </a:r>
            <a:endParaRPr lang="en-US" altLang="zh-CN" b="1" dirty="0">
              <a:latin typeface="+mj-ea"/>
              <a:ea typeface="+mj-ea"/>
            </a:endParaRPr>
          </a:p>
        </p:txBody>
      </p:sp>
      <p:pic>
        <p:nvPicPr>
          <p:cNvPr id="16" name="Picture 12477"/>
          <p:cNvPicPr>
            <a:picLocks noChangeAspect="1" noChangeArrowheads="1"/>
          </p:cNvPicPr>
          <p:nvPr/>
        </p:nvPicPr>
        <p:blipFill>
          <a:blip r:embed="rId2" cstate="print"/>
          <a:srcRect t="2153" b="11005"/>
          <a:stretch>
            <a:fillRect/>
          </a:stretch>
        </p:blipFill>
        <p:spPr bwMode="auto">
          <a:xfrm>
            <a:off x="2735762" y="3429000"/>
            <a:ext cx="4536588" cy="2210132"/>
          </a:xfrm>
          <a:prstGeom prst="rect">
            <a:avLst/>
          </a:prstGeom>
          <a:noFill/>
          <a:ln w="9525">
            <a:noFill/>
            <a:miter lim="800000"/>
            <a:headEnd/>
            <a:tailEnd/>
          </a:ln>
        </p:spPr>
      </p:pic>
      <p:sp>
        <p:nvSpPr>
          <p:cNvPr id="18" name="Oval 175"/>
          <p:cNvSpPr>
            <a:spLocks noChangeArrowheads="1"/>
          </p:cNvSpPr>
          <p:nvPr/>
        </p:nvSpPr>
        <p:spPr bwMode="auto">
          <a:xfrm flipH="1">
            <a:off x="3815902" y="3861056"/>
            <a:ext cx="324042" cy="324042"/>
          </a:xfrm>
          <a:prstGeom prst="ellipse">
            <a:avLst/>
          </a:prstGeom>
          <a:noFill/>
          <a:ln w="28575">
            <a:solidFill>
              <a:srgbClr val="FF0000"/>
            </a:solidFill>
            <a:round/>
            <a:headEnd/>
            <a:tailEnd/>
          </a:ln>
        </p:spPr>
        <p:txBody>
          <a:bodyPr/>
          <a:lstStyle/>
          <a:p>
            <a:endParaRPr lang="zh-CN" altLang="en-US"/>
          </a:p>
        </p:txBody>
      </p:sp>
      <p:sp>
        <p:nvSpPr>
          <p:cNvPr id="19" name="Oval 175"/>
          <p:cNvSpPr>
            <a:spLocks noChangeArrowheads="1"/>
          </p:cNvSpPr>
          <p:nvPr/>
        </p:nvSpPr>
        <p:spPr bwMode="auto">
          <a:xfrm flipH="1">
            <a:off x="3599874" y="4725168"/>
            <a:ext cx="324042" cy="324042"/>
          </a:xfrm>
          <a:prstGeom prst="ellipse">
            <a:avLst/>
          </a:prstGeom>
          <a:noFill/>
          <a:ln w="28575">
            <a:solidFill>
              <a:srgbClr val="FF0000"/>
            </a:solidFill>
            <a:round/>
            <a:headEnd/>
            <a:tailEnd/>
          </a:ln>
        </p:spPr>
        <p:txBody>
          <a:bodyPr/>
          <a:lstStyle/>
          <a:p>
            <a:endParaRPr lang="zh-CN" altLang="en-US"/>
          </a:p>
        </p:txBody>
      </p:sp>
      <p:cxnSp>
        <p:nvCxnSpPr>
          <p:cNvPr id="21" name="直接连接符 20"/>
          <p:cNvCxnSpPr>
            <a:stCxn id="18" idx="4"/>
            <a:endCxn id="19" idx="0"/>
          </p:cNvCxnSpPr>
          <p:nvPr/>
        </p:nvCxnSpPr>
        <p:spPr>
          <a:xfrm flipH="1">
            <a:off x="3761895" y="4185098"/>
            <a:ext cx="216028" cy="540070"/>
          </a:xfrm>
          <a:prstGeom prst="line">
            <a:avLst/>
          </a:prstGeom>
          <a:ln w="190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8" name="灯片编号占位符 9"/>
          <p:cNvSpPr>
            <a:spLocks noGrp="1"/>
          </p:cNvSpPr>
          <p:nvPr>
            <p:ph type="sldNum" sz="quarter" idx="4294967295"/>
          </p:nvPr>
        </p:nvSpPr>
        <p:spPr bwMode="auto">
          <a:xfrm>
            <a:off x="0" y="6343650"/>
            <a:ext cx="914400" cy="284163"/>
          </a:xfrm>
          <a:noFill/>
          <a:ln>
            <a:miter lim="800000"/>
            <a:headEnd/>
            <a:tailEnd/>
          </a:ln>
        </p:spPr>
        <p:txBody>
          <a:bodyPr wrap="square" tIns="45720" bIns="45720" numCol="1" anchorCtr="0" compatLnSpc="1">
            <a:prstTxWarp prst="textNoShape">
              <a:avLst/>
            </a:prstTxWarp>
          </a:bodyPr>
          <a:lstStyle/>
          <a:p>
            <a:fld id="{CA936C05-1D1D-43B0-9D51-C67E990768E0}" type="slidenum">
              <a:rPr lang="zh-CN" altLang="en-US" smtClean="0">
                <a:latin typeface="Arial" charset="0"/>
                <a:ea typeface="宋体" charset="-122"/>
              </a:rPr>
              <a:pPr/>
              <a:t>20</a:t>
            </a:fld>
            <a:endParaRPr lang="zh-CN" altLang="en-US" smtClean="0">
              <a:latin typeface="Arial" charset="0"/>
              <a:ea typeface="宋体" charset="-122"/>
            </a:endParaRPr>
          </a:p>
        </p:txBody>
      </p:sp>
      <p:sp>
        <p:nvSpPr>
          <p:cNvPr id="14" name="矩形 18"/>
          <p:cNvSpPr>
            <a:spLocks noChangeArrowheads="1"/>
          </p:cNvSpPr>
          <p:nvPr/>
        </p:nvSpPr>
        <p:spPr bwMode="auto">
          <a:xfrm>
            <a:off x="251440" y="1052692"/>
            <a:ext cx="8312150" cy="1754326"/>
          </a:xfrm>
          <a:prstGeom prst="rect">
            <a:avLst/>
          </a:prstGeom>
          <a:noFill/>
          <a:ln w="9525">
            <a:noFill/>
            <a:miter lim="800000"/>
            <a:headEnd/>
            <a:tailEnd/>
          </a:ln>
        </p:spPr>
        <p:txBody>
          <a:bodyPr>
            <a:spAutoFit/>
          </a:bodyPr>
          <a:lstStyle/>
          <a:p>
            <a:pPr marL="342900" indent="-342900"/>
            <a:r>
              <a:rPr lang="en-US" altLang="zh-CN" dirty="0" smtClean="0">
                <a:latin typeface="+mj-ea"/>
              </a:rPr>
              <a:t>4.1 Analysis:  The power cable disconnect</a:t>
            </a:r>
          </a:p>
          <a:p>
            <a:pPr marL="1433513" indent="-1433513">
              <a:tabLst>
                <a:tab pos="1433513" algn="l"/>
              </a:tabLst>
            </a:pPr>
            <a:r>
              <a:rPr lang="en-US" altLang="zh-CN" dirty="0" smtClean="0">
                <a:latin typeface="+mj-ea"/>
              </a:rPr>
              <a:t>      Solution: There are 4 piece of LED boards connected together. Observe which LED board is failed and check the power cable to this board. If the cable disconnect from the board, weld them by soldering iron again . </a:t>
            </a:r>
          </a:p>
          <a:p>
            <a:pPr marL="1433513" indent="-1433513">
              <a:tabLst>
                <a:tab pos="1433513" algn="l"/>
              </a:tabLst>
            </a:pPr>
            <a:r>
              <a:rPr lang="en-US" altLang="zh-CN" dirty="0" smtClean="0">
                <a:latin typeface="+mj-ea"/>
              </a:rPr>
              <a:t>                     If the cable are normal , replace this board.</a:t>
            </a:r>
          </a:p>
        </p:txBody>
      </p:sp>
      <p:sp>
        <p:nvSpPr>
          <p:cNvPr id="15" name="矩形 3"/>
          <p:cNvSpPr>
            <a:spLocks noChangeArrowheads="1"/>
          </p:cNvSpPr>
          <p:nvPr/>
        </p:nvSpPr>
        <p:spPr bwMode="auto">
          <a:xfrm>
            <a:off x="251440" y="728650"/>
            <a:ext cx="2575257" cy="369332"/>
          </a:xfrm>
          <a:prstGeom prst="rect">
            <a:avLst/>
          </a:prstGeom>
          <a:noFill/>
          <a:ln w="9525">
            <a:noFill/>
            <a:miter lim="800000"/>
            <a:headEnd/>
            <a:tailEnd/>
          </a:ln>
        </p:spPr>
        <p:txBody>
          <a:bodyPr wrap="none">
            <a:spAutoFit/>
          </a:bodyPr>
          <a:lstStyle/>
          <a:p>
            <a:r>
              <a:rPr lang="en-US" altLang="zh-CN" b="1" dirty="0" smtClean="0">
                <a:latin typeface="+mj-ea"/>
                <a:ea typeface="+mj-ea"/>
              </a:rPr>
              <a:t>4. Part of LED failure</a:t>
            </a:r>
            <a:endParaRPr lang="en-US" altLang="zh-CN" b="1" dirty="0">
              <a:latin typeface="+mj-ea"/>
              <a:ea typeface="+mj-ea"/>
            </a:endParaRPr>
          </a:p>
        </p:txBody>
      </p:sp>
      <p:pic>
        <p:nvPicPr>
          <p:cNvPr id="18" name="Picture 12483"/>
          <p:cNvPicPr>
            <a:picLocks noChangeAspect="1" noChangeArrowheads="1"/>
          </p:cNvPicPr>
          <p:nvPr/>
        </p:nvPicPr>
        <p:blipFill>
          <a:blip r:embed="rId2" cstate="print"/>
          <a:srcRect/>
          <a:stretch>
            <a:fillRect/>
          </a:stretch>
        </p:blipFill>
        <p:spPr bwMode="auto">
          <a:xfrm>
            <a:off x="2087678" y="3320986"/>
            <a:ext cx="4860630" cy="20472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1" name="灯片编号占位符 41"/>
          <p:cNvSpPr>
            <a:spLocks noGrp="1"/>
          </p:cNvSpPr>
          <p:nvPr>
            <p:ph type="sldNum" sz="quarter" idx="4294967295"/>
          </p:nvPr>
        </p:nvSpPr>
        <p:spPr bwMode="auto">
          <a:xfrm>
            <a:off x="0" y="6343650"/>
            <a:ext cx="914400" cy="284163"/>
          </a:xfrm>
          <a:noFill/>
          <a:ln>
            <a:miter lim="800000"/>
            <a:headEnd/>
            <a:tailEnd/>
          </a:ln>
        </p:spPr>
        <p:txBody>
          <a:bodyPr wrap="square" tIns="45720" bIns="45720" numCol="1" anchorCtr="0" compatLnSpc="1">
            <a:prstTxWarp prst="textNoShape">
              <a:avLst/>
            </a:prstTxWarp>
          </a:bodyPr>
          <a:lstStyle/>
          <a:p>
            <a:fld id="{635B77FA-9CDB-4009-AC0F-FA0173C110D7}" type="slidenum">
              <a:rPr lang="zh-CN" altLang="en-US" smtClean="0">
                <a:latin typeface="Arial" charset="0"/>
                <a:ea typeface="宋体" charset="-122"/>
              </a:rPr>
              <a:pPr/>
              <a:t>21</a:t>
            </a:fld>
            <a:endParaRPr lang="zh-CN" altLang="en-US" smtClean="0">
              <a:latin typeface="Arial" charset="0"/>
              <a:ea typeface="宋体" charset="-122"/>
            </a:endParaRPr>
          </a:p>
        </p:txBody>
      </p:sp>
      <p:sp>
        <p:nvSpPr>
          <p:cNvPr id="24" name="矩形 18"/>
          <p:cNvSpPr>
            <a:spLocks noChangeArrowheads="1"/>
          </p:cNvSpPr>
          <p:nvPr/>
        </p:nvSpPr>
        <p:spPr bwMode="auto">
          <a:xfrm>
            <a:off x="0" y="1052692"/>
            <a:ext cx="8528178" cy="1200329"/>
          </a:xfrm>
          <a:prstGeom prst="rect">
            <a:avLst/>
          </a:prstGeom>
          <a:noFill/>
          <a:ln w="9525">
            <a:noFill/>
            <a:miter lim="800000"/>
            <a:headEnd/>
            <a:tailEnd/>
          </a:ln>
        </p:spPr>
        <p:txBody>
          <a:bodyPr wrap="square">
            <a:spAutoFit/>
          </a:bodyPr>
          <a:lstStyle/>
          <a:p>
            <a:pPr marL="342900" indent="-342900"/>
            <a:r>
              <a:rPr lang="en-US" altLang="zh-CN" dirty="0" smtClean="0">
                <a:latin typeface="+mj-ea"/>
              </a:rPr>
              <a:t>      Analysis</a:t>
            </a:r>
          </a:p>
          <a:p>
            <a:pPr marL="1433513" indent="-1433513">
              <a:tabLst>
                <a:tab pos="1433513" algn="l"/>
              </a:tabLst>
            </a:pPr>
            <a:r>
              <a:rPr lang="en-US" altLang="zh-CN" dirty="0" smtClean="0">
                <a:latin typeface="+mj-ea"/>
              </a:rPr>
              <a:t>      Solution:</a:t>
            </a:r>
          </a:p>
          <a:p>
            <a:pPr marL="1433513" indent="-1433513">
              <a:tabLst>
                <a:tab pos="1433513" algn="l"/>
              </a:tabLst>
            </a:pPr>
            <a:endParaRPr lang="en-US" altLang="zh-CN" dirty="0" smtClean="0">
              <a:latin typeface="+mj-ea"/>
            </a:endParaRPr>
          </a:p>
          <a:p>
            <a:pPr marL="1433513" indent="-1433513">
              <a:tabLst>
                <a:tab pos="1433513" algn="l"/>
              </a:tabLst>
            </a:pPr>
            <a:r>
              <a:rPr lang="en-US" altLang="zh-CN" dirty="0" smtClean="0">
                <a:latin typeface="+mj-ea"/>
              </a:rPr>
              <a:t>      Reference to the steps of </a:t>
            </a:r>
            <a:r>
              <a:rPr lang="en-US" altLang="zh-CN" b="1" dirty="0" smtClean="0">
                <a:latin typeface="+mj-ea"/>
              </a:rPr>
              <a:t>3. Lamp failure</a:t>
            </a:r>
            <a:endParaRPr lang="en-US" altLang="zh-CN" dirty="0" smtClean="0">
              <a:latin typeface="+mj-ea"/>
            </a:endParaRPr>
          </a:p>
        </p:txBody>
      </p:sp>
      <p:sp>
        <p:nvSpPr>
          <p:cNvPr id="25" name="矩形 3"/>
          <p:cNvSpPr>
            <a:spLocks noChangeArrowheads="1"/>
          </p:cNvSpPr>
          <p:nvPr/>
        </p:nvSpPr>
        <p:spPr bwMode="auto">
          <a:xfrm>
            <a:off x="251440" y="728650"/>
            <a:ext cx="2409057" cy="369332"/>
          </a:xfrm>
          <a:prstGeom prst="rect">
            <a:avLst/>
          </a:prstGeom>
          <a:noFill/>
          <a:ln w="9525">
            <a:noFill/>
            <a:miter lim="800000"/>
            <a:headEnd/>
            <a:tailEnd/>
          </a:ln>
        </p:spPr>
        <p:txBody>
          <a:bodyPr wrap="none">
            <a:spAutoFit/>
          </a:bodyPr>
          <a:lstStyle/>
          <a:p>
            <a:r>
              <a:rPr lang="en-US" altLang="zh-CN" b="1" dirty="0" smtClean="0">
                <a:latin typeface="+mj-ea"/>
                <a:ea typeface="+mj-ea"/>
              </a:rPr>
              <a:t>5. LED flash rapidly</a:t>
            </a:r>
            <a:endParaRPr lang="en-US" altLang="zh-CN" b="1" dirty="0">
              <a:latin typeface="+mj-ea"/>
              <a:ea typeface="+mj-ea"/>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60" name="Picture 12478"/>
          <p:cNvPicPr>
            <a:picLocks noChangeAspect="1" noChangeArrowheads="1"/>
          </p:cNvPicPr>
          <p:nvPr/>
        </p:nvPicPr>
        <p:blipFill>
          <a:blip r:embed="rId2" cstate="print"/>
          <a:srcRect/>
          <a:stretch>
            <a:fillRect/>
          </a:stretch>
        </p:blipFill>
        <p:spPr bwMode="auto">
          <a:xfrm>
            <a:off x="4679950" y="4292600"/>
            <a:ext cx="3997325" cy="1930400"/>
          </a:xfrm>
          <a:prstGeom prst="rect">
            <a:avLst/>
          </a:prstGeom>
          <a:noFill/>
          <a:ln w="9525">
            <a:noFill/>
            <a:miter lim="800000"/>
            <a:headEnd/>
            <a:tailEnd/>
          </a:ln>
        </p:spPr>
      </p:pic>
      <p:pic>
        <p:nvPicPr>
          <p:cNvPr id="45061" name="Picture 12483"/>
          <p:cNvPicPr>
            <a:picLocks noChangeAspect="1" noChangeArrowheads="1"/>
          </p:cNvPicPr>
          <p:nvPr/>
        </p:nvPicPr>
        <p:blipFill>
          <a:blip r:embed="rId3" cstate="print"/>
          <a:srcRect/>
          <a:stretch>
            <a:fillRect/>
          </a:stretch>
        </p:blipFill>
        <p:spPr bwMode="auto">
          <a:xfrm>
            <a:off x="4464050" y="2024063"/>
            <a:ext cx="4321175" cy="1820862"/>
          </a:xfrm>
          <a:prstGeom prst="rect">
            <a:avLst/>
          </a:prstGeom>
          <a:noFill/>
          <a:ln w="9525">
            <a:noFill/>
            <a:miter lim="800000"/>
            <a:headEnd/>
            <a:tailEnd/>
          </a:ln>
        </p:spPr>
      </p:pic>
      <p:sp>
        <p:nvSpPr>
          <p:cNvPr id="45062" name="灯片编号占位符 13"/>
          <p:cNvSpPr>
            <a:spLocks noGrp="1"/>
          </p:cNvSpPr>
          <p:nvPr>
            <p:ph type="sldNum" sz="quarter" idx="4294967295"/>
          </p:nvPr>
        </p:nvSpPr>
        <p:spPr bwMode="auto">
          <a:xfrm>
            <a:off x="0" y="6343650"/>
            <a:ext cx="914400" cy="284163"/>
          </a:xfrm>
          <a:noFill/>
          <a:ln>
            <a:miter lim="800000"/>
            <a:headEnd/>
            <a:tailEnd/>
          </a:ln>
        </p:spPr>
        <p:txBody>
          <a:bodyPr wrap="square" tIns="45720" bIns="45720" numCol="1" anchorCtr="0" compatLnSpc="1">
            <a:prstTxWarp prst="textNoShape">
              <a:avLst/>
            </a:prstTxWarp>
          </a:bodyPr>
          <a:lstStyle/>
          <a:p>
            <a:fld id="{52A94BE4-03EF-477E-A92C-626F74B4E17D}" type="slidenum">
              <a:rPr lang="zh-CN" altLang="en-US" smtClean="0">
                <a:latin typeface="Arial" charset="0"/>
                <a:ea typeface="宋体" charset="-122"/>
              </a:rPr>
              <a:pPr/>
              <a:t>22</a:t>
            </a:fld>
            <a:endParaRPr lang="zh-CN" altLang="en-US" smtClean="0">
              <a:latin typeface="Arial" charset="0"/>
              <a:ea typeface="宋体" charset="-122"/>
            </a:endParaRPr>
          </a:p>
        </p:txBody>
      </p:sp>
      <p:pic>
        <p:nvPicPr>
          <p:cNvPr id="15" name="Picture 25"/>
          <p:cNvPicPr>
            <a:picLocks noChangeAspect="1" noChangeArrowheads="1"/>
          </p:cNvPicPr>
          <p:nvPr/>
        </p:nvPicPr>
        <p:blipFill>
          <a:blip r:embed="rId4" cstate="print"/>
          <a:srcRect/>
          <a:stretch>
            <a:fillRect/>
          </a:stretch>
        </p:blipFill>
        <p:spPr bwMode="auto">
          <a:xfrm>
            <a:off x="142875" y="1484313"/>
            <a:ext cx="2484438" cy="1090612"/>
          </a:xfrm>
          <a:prstGeom prst="rect">
            <a:avLst/>
          </a:prstGeom>
          <a:noFill/>
          <a:ln w="9525">
            <a:noFill/>
            <a:miter lim="800000"/>
            <a:headEnd/>
            <a:tailEnd/>
          </a:ln>
          <a:effectLst>
            <a:prstShdw prst="shdw17" dist="17961" dir="2700000">
              <a:schemeClr val="accent1">
                <a:gamma/>
                <a:shade val="60000"/>
                <a:invGamma/>
              </a:schemeClr>
            </a:prstShdw>
          </a:effectLst>
        </p:spPr>
      </p:pic>
      <p:cxnSp>
        <p:nvCxnSpPr>
          <p:cNvPr id="16" name="直接箭头连接符 15"/>
          <p:cNvCxnSpPr>
            <a:stCxn id="15" idx="3"/>
            <a:endCxn id="36871" idx="1"/>
          </p:cNvCxnSpPr>
          <p:nvPr/>
        </p:nvCxnSpPr>
        <p:spPr>
          <a:xfrm>
            <a:off x="2627313" y="2030413"/>
            <a:ext cx="1836737" cy="90487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2843213" y="1700213"/>
            <a:ext cx="1081087" cy="5406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400" dirty="0" smtClean="0"/>
              <a:t>Remove the cover</a:t>
            </a:r>
            <a:endParaRPr lang="zh-CN" altLang="en-US" sz="1400" dirty="0"/>
          </a:p>
        </p:txBody>
      </p:sp>
      <p:sp>
        <p:nvSpPr>
          <p:cNvPr id="34" name="矩形 33"/>
          <p:cNvSpPr/>
          <p:nvPr/>
        </p:nvSpPr>
        <p:spPr>
          <a:xfrm>
            <a:off x="4140200" y="1268413"/>
            <a:ext cx="1944688" cy="539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400" dirty="0" smtClean="0"/>
              <a:t>Disconnect the LED board and power board</a:t>
            </a:r>
            <a:endParaRPr lang="zh-CN" altLang="en-US" sz="1400" dirty="0"/>
          </a:p>
        </p:txBody>
      </p:sp>
      <p:cxnSp>
        <p:nvCxnSpPr>
          <p:cNvPr id="35" name="直接箭头连接符 34"/>
          <p:cNvCxnSpPr>
            <a:stCxn id="34" idx="2"/>
            <a:endCxn id="38" idx="0"/>
          </p:cNvCxnSpPr>
          <p:nvPr/>
        </p:nvCxnSpPr>
        <p:spPr>
          <a:xfrm>
            <a:off x="5111750" y="1808163"/>
            <a:ext cx="0" cy="2159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8" name="椭圆 37"/>
          <p:cNvSpPr/>
          <p:nvPr/>
        </p:nvSpPr>
        <p:spPr>
          <a:xfrm>
            <a:off x="4679950" y="2024063"/>
            <a:ext cx="863600" cy="541337"/>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0" name="矩形 39"/>
          <p:cNvSpPr/>
          <p:nvPr/>
        </p:nvSpPr>
        <p:spPr>
          <a:xfrm>
            <a:off x="6840538" y="944677"/>
            <a:ext cx="1944687" cy="6480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400" dirty="0" smtClean="0"/>
              <a:t>Loosen the bolts  , remove the reflector</a:t>
            </a:r>
            <a:endParaRPr lang="zh-CN" altLang="en-US" sz="1400" dirty="0"/>
          </a:p>
        </p:txBody>
      </p:sp>
      <p:sp>
        <p:nvSpPr>
          <p:cNvPr id="42" name="椭圆 41"/>
          <p:cNvSpPr/>
          <p:nvPr/>
        </p:nvSpPr>
        <p:spPr>
          <a:xfrm>
            <a:off x="8351838" y="2781300"/>
            <a:ext cx="325437" cy="431800"/>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3" name="椭圆 42"/>
          <p:cNvSpPr/>
          <p:nvPr/>
        </p:nvSpPr>
        <p:spPr>
          <a:xfrm>
            <a:off x="5219700" y="2673350"/>
            <a:ext cx="323850" cy="431800"/>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cxnSp>
        <p:nvCxnSpPr>
          <p:cNvPr id="44" name="直接箭头连接符 43"/>
          <p:cNvCxnSpPr>
            <a:stCxn id="40" idx="2"/>
            <a:endCxn id="43" idx="7"/>
          </p:cNvCxnSpPr>
          <p:nvPr/>
        </p:nvCxnSpPr>
        <p:spPr>
          <a:xfrm flipH="1">
            <a:off x="5496123" y="1592762"/>
            <a:ext cx="2316759" cy="114382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7" name="直接箭头连接符 46"/>
          <p:cNvCxnSpPr>
            <a:stCxn id="40" idx="2"/>
            <a:endCxn id="42" idx="0"/>
          </p:cNvCxnSpPr>
          <p:nvPr/>
        </p:nvCxnSpPr>
        <p:spPr>
          <a:xfrm>
            <a:off x="7812882" y="1592762"/>
            <a:ext cx="701675" cy="118853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2" name="矩形 51"/>
          <p:cNvSpPr/>
          <p:nvPr/>
        </p:nvSpPr>
        <p:spPr>
          <a:xfrm>
            <a:off x="359454" y="4833182"/>
            <a:ext cx="3348562" cy="9720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400" dirty="0" smtClean="0"/>
              <a:t>Loosen the bolts , remove the LED board . Then, dismantle all of the reflector cups  on the LED board</a:t>
            </a:r>
            <a:endParaRPr lang="zh-CN" altLang="en-US" sz="1400" dirty="0"/>
          </a:p>
        </p:txBody>
      </p:sp>
      <p:sp>
        <p:nvSpPr>
          <p:cNvPr id="53" name="椭圆 52"/>
          <p:cNvSpPr/>
          <p:nvPr/>
        </p:nvSpPr>
        <p:spPr>
          <a:xfrm>
            <a:off x="5976938" y="4616450"/>
            <a:ext cx="323850" cy="433388"/>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5" name="椭圆 54"/>
          <p:cNvSpPr/>
          <p:nvPr/>
        </p:nvSpPr>
        <p:spPr>
          <a:xfrm>
            <a:off x="6948488" y="4508500"/>
            <a:ext cx="323850" cy="433388"/>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6" name="椭圆 55"/>
          <p:cNvSpPr/>
          <p:nvPr/>
        </p:nvSpPr>
        <p:spPr>
          <a:xfrm>
            <a:off x="7920038" y="4508500"/>
            <a:ext cx="323850" cy="433388"/>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7" name="椭圆 56"/>
          <p:cNvSpPr/>
          <p:nvPr/>
        </p:nvSpPr>
        <p:spPr>
          <a:xfrm>
            <a:off x="5976938" y="5589588"/>
            <a:ext cx="323850" cy="431800"/>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8" name="椭圆 57"/>
          <p:cNvSpPr/>
          <p:nvPr/>
        </p:nvSpPr>
        <p:spPr>
          <a:xfrm>
            <a:off x="6948488" y="5589588"/>
            <a:ext cx="323850" cy="431800"/>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9" name="椭圆 58"/>
          <p:cNvSpPr/>
          <p:nvPr/>
        </p:nvSpPr>
        <p:spPr>
          <a:xfrm>
            <a:off x="7920038" y="5481638"/>
            <a:ext cx="323850" cy="431800"/>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cxnSp>
        <p:nvCxnSpPr>
          <p:cNvPr id="60" name="直接箭头连接符 59"/>
          <p:cNvCxnSpPr>
            <a:stCxn id="36871" idx="2"/>
            <a:endCxn id="36870" idx="0"/>
          </p:cNvCxnSpPr>
          <p:nvPr/>
        </p:nvCxnSpPr>
        <p:spPr>
          <a:xfrm>
            <a:off x="6624638" y="3844925"/>
            <a:ext cx="53975" cy="44767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45082" name="Picture 12476"/>
          <p:cNvPicPr>
            <a:picLocks noChangeAspect="1" noChangeArrowheads="1"/>
          </p:cNvPicPr>
          <p:nvPr/>
        </p:nvPicPr>
        <p:blipFill>
          <a:blip r:embed="rId5" cstate="print"/>
          <a:srcRect l="-500" t="23778" r="26210" b="30000"/>
          <a:stretch>
            <a:fillRect/>
          </a:stretch>
        </p:blipFill>
        <p:spPr bwMode="auto">
          <a:xfrm>
            <a:off x="0" y="3105150"/>
            <a:ext cx="3387725" cy="1597025"/>
          </a:xfrm>
          <a:prstGeom prst="rect">
            <a:avLst/>
          </a:prstGeom>
          <a:noFill/>
          <a:ln w="9525">
            <a:noFill/>
            <a:miter lim="800000"/>
            <a:headEnd/>
            <a:tailEnd/>
          </a:ln>
        </p:spPr>
      </p:pic>
      <p:cxnSp>
        <p:nvCxnSpPr>
          <p:cNvPr id="66" name="直接箭头连接符 65"/>
          <p:cNvCxnSpPr>
            <a:stCxn id="36870" idx="1"/>
            <a:endCxn id="64" idx="3"/>
          </p:cNvCxnSpPr>
          <p:nvPr/>
        </p:nvCxnSpPr>
        <p:spPr>
          <a:xfrm flipH="1" flipV="1">
            <a:off x="3387725" y="3903663"/>
            <a:ext cx="1292225" cy="135413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9" name="矩形 3"/>
          <p:cNvSpPr>
            <a:spLocks noChangeArrowheads="1"/>
          </p:cNvSpPr>
          <p:nvPr/>
        </p:nvSpPr>
        <p:spPr bwMode="auto">
          <a:xfrm>
            <a:off x="251440" y="728650"/>
            <a:ext cx="3940887" cy="646331"/>
          </a:xfrm>
          <a:prstGeom prst="rect">
            <a:avLst/>
          </a:prstGeom>
          <a:noFill/>
          <a:ln w="9525">
            <a:noFill/>
            <a:miter lim="800000"/>
            <a:headEnd/>
            <a:tailEnd/>
          </a:ln>
        </p:spPr>
        <p:txBody>
          <a:bodyPr wrap="none">
            <a:spAutoFit/>
          </a:bodyPr>
          <a:lstStyle/>
          <a:p>
            <a:r>
              <a:rPr lang="en-US" altLang="zh-CN" b="1" dirty="0" smtClean="0">
                <a:latin typeface="+mj-ea"/>
                <a:ea typeface="+mj-ea"/>
              </a:rPr>
              <a:t>6. How to replace the LED board</a:t>
            </a:r>
          </a:p>
          <a:p>
            <a:r>
              <a:rPr lang="en-US" altLang="zh-CN" b="1" dirty="0" smtClean="0">
                <a:latin typeface="+mj-ea"/>
                <a:ea typeface="+mj-ea"/>
              </a:rPr>
              <a:t>6.1 remove the failed LED board</a:t>
            </a:r>
            <a:endParaRPr lang="en-US" altLang="zh-CN" b="1" dirty="0">
              <a:latin typeface="+mj-ea"/>
              <a:ea typeface="+mj-ea"/>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灯片编号占位符 11"/>
          <p:cNvSpPr>
            <a:spLocks noGrp="1"/>
          </p:cNvSpPr>
          <p:nvPr>
            <p:ph type="sldNum" sz="quarter" idx="4294967295"/>
          </p:nvPr>
        </p:nvSpPr>
        <p:spPr bwMode="auto">
          <a:xfrm>
            <a:off x="0" y="6343650"/>
            <a:ext cx="914400" cy="284163"/>
          </a:xfrm>
          <a:noFill/>
          <a:ln>
            <a:miter lim="800000"/>
            <a:headEnd/>
            <a:tailEnd/>
          </a:ln>
        </p:spPr>
        <p:txBody>
          <a:bodyPr wrap="square" tIns="45720" bIns="45720" numCol="1" anchorCtr="0" compatLnSpc="1">
            <a:prstTxWarp prst="textNoShape">
              <a:avLst/>
            </a:prstTxWarp>
          </a:bodyPr>
          <a:lstStyle/>
          <a:p>
            <a:fld id="{12709586-55F7-44FC-AB1B-93A946345B6F}" type="slidenum">
              <a:rPr lang="zh-CN" altLang="en-US" smtClean="0">
                <a:latin typeface="Arial" charset="0"/>
                <a:ea typeface="宋体" charset="-122"/>
              </a:rPr>
              <a:pPr/>
              <a:t>23</a:t>
            </a:fld>
            <a:endParaRPr lang="zh-CN" altLang="en-US" dirty="0" smtClean="0">
              <a:latin typeface="Arial" charset="0"/>
              <a:ea typeface="宋体" charset="-122"/>
            </a:endParaRPr>
          </a:p>
        </p:txBody>
      </p:sp>
      <p:sp>
        <p:nvSpPr>
          <p:cNvPr id="48133" name="TextBox 25"/>
          <p:cNvSpPr txBox="1">
            <a:spLocks noChangeArrowheads="1"/>
          </p:cNvSpPr>
          <p:nvPr/>
        </p:nvSpPr>
        <p:spPr bwMode="auto">
          <a:xfrm>
            <a:off x="575482" y="1376734"/>
            <a:ext cx="7236413" cy="923330"/>
          </a:xfrm>
          <a:prstGeom prst="rect">
            <a:avLst/>
          </a:prstGeom>
          <a:noFill/>
          <a:ln w="9525">
            <a:noFill/>
            <a:miter lim="800000"/>
            <a:headEnd/>
            <a:tailEnd/>
          </a:ln>
        </p:spPr>
        <p:txBody>
          <a:bodyPr wrap="square">
            <a:spAutoFit/>
          </a:bodyPr>
          <a:lstStyle/>
          <a:p>
            <a:r>
              <a:rPr lang="en-US" altLang="zh-CN" dirty="0" smtClean="0"/>
              <a:t>Open the package of the new LED board , install it by reverse operation of the</a:t>
            </a:r>
            <a:r>
              <a:rPr lang="zh-CN" altLang="en-US" dirty="0" smtClean="0"/>
              <a:t> </a:t>
            </a:r>
            <a:r>
              <a:rPr lang="en-US" altLang="zh-CN" b="1" dirty="0" smtClean="0">
                <a:latin typeface="+mj-ea"/>
              </a:rPr>
              <a:t>6.1 remove the failed LED board</a:t>
            </a:r>
          </a:p>
          <a:p>
            <a:endParaRPr lang="en-US" altLang="zh-CN" dirty="0"/>
          </a:p>
        </p:txBody>
      </p:sp>
      <p:sp>
        <p:nvSpPr>
          <p:cNvPr id="8" name="矩形 3"/>
          <p:cNvSpPr>
            <a:spLocks noChangeArrowheads="1"/>
          </p:cNvSpPr>
          <p:nvPr/>
        </p:nvSpPr>
        <p:spPr bwMode="auto">
          <a:xfrm>
            <a:off x="251440" y="728650"/>
            <a:ext cx="3940887" cy="646331"/>
          </a:xfrm>
          <a:prstGeom prst="rect">
            <a:avLst/>
          </a:prstGeom>
          <a:noFill/>
          <a:ln w="9525">
            <a:noFill/>
            <a:miter lim="800000"/>
            <a:headEnd/>
            <a:tailEnd/>
          </a:ln>
        </p:spPr>
        <p:txBody>
          <a:bodyPr wrap="none">
            <a:spAutoFit/>
          </a:bodyPr>
          <a:lstStyle/>
          <a:p>
            <a:r>
              <a:rPr lang="en-US" altLang="zh-CN" b="1" dirty="0" smtClean="0">
                <a:latin typeface="+mj-ea"/>
                <a:ea typeface="+mj-ea"/>
              </a:rPr>
              <a:t>6. How to replace the LED board</a:t>
            </a:r>
          </a:p>
          <a:p>
            <a:r>
              <a:rPr lang="en-US" altLang="zh-CN" b="1" dirty="0" smtClean="0">
                <a:latin typeface="+mj-ea"/>
                <a:ea typeface="+mj-ea"/>
              </a:rPr>
              <a:t>6.2 Install the new LED board</a:t>
            </a:r>
            <a:endParaRPr lang="en-US" altLang="zh-CN" b="1" dirty="0">
              <a:latin typeface="+mj-ea"/>
              <a:ea typeface="+mj-ea"/>
            </a:endParaRPr>
          </a:p>
        </p:txBody>
      </p:sp>
      <p:sp>
        <p:nvSpPr>
          <p:cNvPr id="5" name="TextBox 26"/>
          <p:cNvSpPr txBox="1">
            <a:spLocks noChangeArrowheads="1"/>
          </p:cNvSpPr>
          <p:nvPr/>
        </p:nvSpPr>
        <p:spPr bwMode="auto">
          <a:xfrm>
            <a:off x="900113" y="2565400"/>
            <a:ext cx="6264275" cy="2677656"/>
          </a:xfrm>
          <a:prstGeom prst="rect">
            <a:avLst/>
          </a:prstGeom>
          <a:noFill/>
          <a:ln w="9525">
            <a:noFill/>
            <a:miter lim="800000"/>
            <a:headEnd/>
            <a:tailEnd/>
          </a:ln>
        </p:spPr>
        <p:txBody>
          <a:bodyPr>
            <a:spAutoFit/>
          </a:bodyPr>
          <a:lstStyle/>
          <a:p>
            <a:r>
              <a:rPr lang="en-US" altLang="zh-CN" sz="2800" dirty="0" smtClean="0"/>
              <a:t>Caution</a:t>
            </a:r>
            <a:r>
              <a:rPr lang="zh-CN" altLang="en-US" sz="2800" dirty="0" smtClean="0"/>
              <a:t>：</a:t>
            </a:r>
            <a:endParaRPr lang="en-US" altLang="zh-CN" sz="2800" dirty="0" smtClean="0"/>
          </a:p>
          <a:p>
            <a:r>
              <a:rPr lang="en-US" altLang="zh-CN" sz="2800" dirty="0" smtClean="0"/>
              <a:t>The lighting fixture should be energized more than 2 hours before tighten the screws to evaporate the water inside , then, shut down and tighten all screws.</a:t>
            </a:r>
            <a:endParaRPr lang="en-US" altLang="zh-CN" sz="28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6" name="Picture 12483"/>
          <p:cNvPicPr>
            <a:picLocks noChangeAspect="1" noChangeArrowheads="1"/>
          </p:cNvPicPr>
          <p:nvPr/>
        </p:nvPicPr>
        <p:blipFill>
          <a:blip r:embed="rId2" cstate="print"/>
          <a:srcRect/>
          <a:stretch>
            <a:fillRect/>
          </a:stretch>
        </p:blipFill>
        <p:spPr bwMode="auto">
          <a:xfrm>
            <a:off x="4463986" y="2024818"/>
            <a:ext cx="3132138" cy="1319212"/>
          </a:xfrm>
          <a:prstGeom prst="rect">
            <a:avLst/>
          </a:prstGeom>
          <a:noFill/>
          <a:ln w="9525">
            <a:noFill/>
            <a:miter lim="800000"/>
            <a:headEnd/>
            <a:tailEnd/>
          </a:ln>
        </p:spPr>
      </p:pic>
      <p:sp>
        <p:nvSpPr>
          <p:cNvPr id="49157" name="灯片编号占位符 13"/>
          <p:cNvSpPr>
            <a:spLocks noGrp="1"/>
          </p:cNvSpPr>
          <p:nvPr>
            <p:ph type="sldNum" sz="quarter" idx="4294967295"/>
          </p:nvPr>
        </p:nvSpPr>
        <p:spPr bwMode="auto">
          <a:xfrm>
            <a:off x="0" y="6343650"/>
            <a:ext cx="914400" cy="284163"/>
          </a:xfrm>
          <a:noFill/>
          <a:ln>
            <a:miter lim="800000"/>
            <a:headEnd/>
            <a:tailEnd/>
          </a:ln>
        </p:spPr>
        <p:txBody>
          <a:bodyPr wrap="square" tIns="45720" bIns="45720" numCol="1" anchorCtr="0" compatLnSpc="1">
            <a:prstTxWarp prst="textNoShape">
              <a:avLst/>
            </a:prstTxWarp>
          </a:bodyPr>
          <a:lstStyle/>
          <a:p>
            <a:fld id="{25FDC76E-0DDB-4DC4-A5A3-F087D96BF3C4}" type="slidenum">
              <a:rPr lang="zh-CN" altLang="en-US" smtClean="0">
                <a:latin typeface="Arial" charset="0"/>
                <a:ea typeface="宋体" charset="-122"/>
              </a:rPr>
              <a:pPr/>
              <a:t>24</a:t>
            </a:fld>
            <a:endParaRPr lang="zh-CN" altLang="en-US" smtClean="0">
              <a:latin typeface="Arial" charset="0"/>
              <a:ea typeface="宋体" charset="-122"/>
            </a:endParaRPr>
          </a:p>
        </p:txBody>
      </p:sp>
      <p:pic>
        <p:nvPicPr>
          <p:cNvPr id="15" name="Picture 25"/>
          <p:cNvPicPr>
            <a:picLocks noChangeAspect="1" noChangeArrowheads="1"/>
          </p:cNvPicPr>
          <p:nvPr/>
        </p:nvPicPr>
        <p:blipFill>
          <a:blip r:embed="rId3" cstate="print"/>
          <a:srcRect/>
          <a:stretch>
            <a:fillRect/>
          </a:stretch>
        </p:blipFill>
        <p:spPr bwMode="auto">
          <a:xfrm>
            <a:off x="142875" y="1484313"/>
            <a:ext cx="2484438" cy="1090612"/>
          </a:xfrm>
          <a:prstGeom prst="rect">
            <a:avLst/>
          </a:prstGeom>
          <a:noFill/>
          <a:ln w="9525">
            <a:noFill/>
            <a:miter lim="800000"/>
            <a:headEnd/>
            <a:tailEnd/>
          </a:ln>
          <a:effectLst>
            <a:prstShdw prst="shdw17" dist="17961" dir="2700000">
              <a:schemeClr val="accent1">
                <a:gamma/>
                <a:shade val="60000"/>
                <a:invGamma/>
              </a:schemeClr>
            </a:prstShdw>
          </a:effectLst>
        </p:spPr>
      </p:pic>
      <p:cxnSp>
        <p:nvCxnSpPr>
          <p:cNvPr id="16" name="直接箭头连接符 15"/>
          <p:cNvCxnSpPr>
            <a:stCxn id="15" idx="3"/>
            <a:endCxn id="36871" idx="1"/>
          </p:cNvCxnSpPr>
          <p:nvPr/>
        </p:nvCxnSpPr>
        <p:spPr>
          <a:xfrm>
            <a:off x="2627313" y="2030413"/>
            <a:ext cx="1836737" cy="22225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2843775" y="1700776"/>
            <a:ext cx="1512197" cy="432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400" dirty="0" smtClean="0"/>
              <a:t>Remove the cover</a:t>
            </a:r>
            <a:endParaRPr lang="zh-CN" altLang="en-US" sz="1400" dirty="0"/>
          </a:p>
        </p:txBody>
      </p:sp>
      <p:sp>
        <p:nvSpPr>
          <p:cNvPr id="34" name="矩形 33"/>
          <p:cNvSpPr/>
          <p:nvPr/>
        </p:nvSpPr>
        <p:spPr>
          <a:xfrm>
            <a:off x="4463986" y="1160706"/>
            <a:ext cx="2376308" cy="539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400" dirty="0" smtClean="0"/>
              <a:t>Disconnect  the LED board and power board</a:t>
            </a:r>
            <a:endParaRPr lang="zh-CN" altLang="en-US" sz="1400" dirty="0"/>
          </a:p>
        </p:txBody>
      </p:sp>
      <p:cxnSp>
        <p:nvCxnSpPr>
          <p:cNvPr id="35" name="直接箭头连接符 34"/>
          <p:cNvCxnSpPr>
            <a:stCxn id="34" idx="2"/>
            <a:endCxn id="38" idx="0"/>
          </p:cNvCxnSpPr>
          <p:nvPr/>
        </p:nvCxnSpPr>
        <p:spPr>
          <a:xfrm flipH="1">
            <a:off x="4787900" y="1700456"/>
            <a:ext cx="864240" cy="32436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8" name="椭圆 37"/>
          <p:cNvSpPr/>
          <p:nvPr/>
        </p:nvSpPr>
        <p:spPr>
          <a:xfrm>
            <a:off x="4572000" y="2024818"/>
            <a:ext cx="431800" cy="431800"/>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8" name="椭圆 47"/>
          <p:cNvSpPr/>
          <p:nvPr/>
        </p:nvSpPr>
        <p:spPr>
          <a:xfrm>
            <a:off x="4572000" y="2780916"/>
            <a:ext cx="279400" cy="387350"/>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61" name="矩形 60"/>
          <p:cNvSpPr/>
          <p:nvPr/>
        </p:nvSpPr>
        <p:spPr>
          <a:xfrm>
            <a:off x="6948488" y="836664"/>
            <a:ext cx="2195512" cy="7555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400" dirty="0" smtClean="0"/>
              <a:t>Disconnect  the power board and terminal block</a:t>
            </a:r>
            <a:endParaRPr lang="zh-CN" altLang="en-US" sz="1400" dirty="0"/>
          </a:p>
        </p:txBody>
      </p:sp>
      <p:cxnSp>
        <p:nvCxnSpPr>
          <p:cNvPr id="70" name="直接箭头连接符 69"/>
          <p:cNvCxnSpPr>
            <a:stCxn id="61" idx="2"/>
            <a:endCxn id="48" idx="6"/>
          </p:cNvCxnSpPr>
          <p:nvPr/>
        </p:nvCxnSpPr>
        <p:spPr>
          <a:xfrm flipH="1">
            <a:off x="4851400" y="1592199"/>
            <a:ext cx="3194844" cy="138239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49168" name="Picture 12161"/>
          <p:cNvPicPr>
            <a:picLocks noChangeAspect="1" noChangeArrowheads="1"/>
          </p:cNvPicPr>
          <p:nvPr/>
        </p:nvPicPr>
        <p:blipFill>
          <a:blip r:embed="rId4" cstate="print"/>
          <a:srcRect/>
          <a:stretch>
            <a:fillRect/>
          </a:stretch>
        </p:blipFill>
        <p:spPr bwMode="auto">
          <a:xfrm>
            <a:off x="4464050" y="4184650"/>
            <a:ext cx="3803650" cy="1836738"/>
          </a:xfrm>
          <a:prstGeom prst="rect">
            <a:avLst/>
          </a:prstGeom>
          <a:noFill/>
          <a:ln w="9525">
            <a:noFill/>
            <a:miter lim="800000"/>
            <a:headEnd/>
            <a:tailEnd/>
          </a:ln>
        </p:spPr>
      </p:pic>
      <p:sp>
        <p:nvSpPr>
          <p:cNvPr id="83" name="矩形 82"/>
          <p:cNvSpPr/>
          <p:nvPr/>
        </p:nvSpPr>
        <p:spPr>
          <a:xfrm>
            <a:off x="6948308" y="3429000"/>
            <a:ext cx="1296168" cy="5395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dirty="0" smtClean="0"/>
              <a:t>Loosen the 4 bolts</a:t>
            </a:r>
            <a:endParaRPr lang="zh-CN" altLang="en-US" dirty="0"/>
          </a:p>
        </p:txBody>
      </p:sp>
      <p:sp>
        <p:nvSpPr>
          <p:cNvPr id="84" name="椭圆 83"/>
          <p:cNvSpPr/>
          <p:nvPr/>
        </p:nvSpPr>
        <p:spPr>
          <a:xfrm>
            <a:off x="5327650" y="4292600"/>
            <a:ext cx="279400" cy="388938"/>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85" name="椭圆 84"/>
          <p:cNvSpPr/>
          <p:nvPr/>
        </p:nvSpPr>
        <p:spPr>
          <a:xfrm>
            <a:off x="5435600" y="5049838"/>
            <a:ext cx="279400" cy="387350"/>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86" name="椭圆 85"/>
          <p:cNvSpPr/>
          <p:nvPr/>
        </p:nvSpPr>
        <p:spPr>
          <a:xfrm>
            <a:off x="7272338" y="4184650"/>
            <a:ext cx="279400" cy="387350"/>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87" name="椭圆 86"/>
          <p:cNvSpPr/>
          <p:nvPr/>
        </p:nvSpPr>
        <p:spPr>
          <a:xfrm>
            <a:off x="7272338" y="5049838"/>
            <a:ext cx="279400" cy="387350"/>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pic>
        <p:nvPicPr>
          <p:cNvPr id="49174" name="Picture 12477"/>
          <p:cNvPicPr>
            <a:picLocks noChangeAspect="1" noChangeArrowheads="1"/>
          </p:cNvPicPr>
          <p:nvPr/>
        </p:nvPicPr>
        <p:blipFill>
          <a:blip r:embed="rId5" cstate="print"/>
          <a:srcRect t="2153" b="11005"/>
          <a:stretch>
            <a:fillRect/>
          </a:stretch>
        </p:blipFill>
        <p:spPr bwMode="auto">
          <a:xfrm>
            <a:off x="251440" y="3104958"/>
            <a:ext cx="3768725" cy="1836738"/>
          </a:xfrm>
          <a:prstGeom prst="rect">
            <a:avLst/>
          </a:prstGeom>
          <a:noFill/>
          <a:ln w="9525">
            <a:noFill/>
            <a:miter lim="800000"/>
            <a:headEnd/>
            <a:tailEnd/>
          </a:ln>
        </p:spPr>
      </p:pic>
      <p:sp>
        <p:nvSpPr>
          <p:cNvPr id="92" name="矩形 91"/>
          <p:cNvSpPr/>
          <p:nvPr/>
        </p:nvSpPr>
        <p:spPr>
          <a:xfrm>
            <a:off x="2519363" y="5049838"/>
            <a:ext cx="1620837" cy="863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dirty="0" smtClean="0"/>
              <a:t>Remove the power board</a:t>
            </a:r>
            <a:endParaRPr lang="zh-CN" altLang="en-US" dirty="0"/>
          </a:p>
        </p:txBody>
      </p:sp>
      <p:sp>
        <p:nvSpPr>
          <p:cNvPr id="26" name="矩形 3"/>
          <p:cNvSpPr>
            <a:spLocks noChangeArrowheads="1"/>
          </p:cNvSpPr>
          <p:nvPr/>
        </p:nvSpPr>
        <p:spPr bwMode="auto">
          <a:xfrm>
            <a:off x="251440" y="728650"/>
            <a:ext cx="5076261" cy="646331"/>
          </a:xfrm>
          <a:prstGeom prst="rect">
            <a:avLst/>
          </a:prstGeom>
          <a:noFill/>
          <a:ln w="9525">
            <a:noFill/>
            <a:miter lim="800000"/>
            <a:headEnd/>
            <a:tailEnd/>
          </a:ln>
        </p:spPr>
        <p:txBody>
          <a:bodyPr wrap="none">
            <a:spAutoFit/>
          </a:bodyPr>
          <a:lstStyle/>
          <a:p>
            <a:r>
              <a:rPr lang="en-US" altLang="zh-CN" b="1" dirty="0" smtClean="0">
                <a:latin typeface="+mj-ea"/>
                <a:ea typeface="+mj-ea"/>
              </a:rPr>
              <a:t>7. How to replace the power supply board</a:t>
            </a:r>
          </a:p>
          <a:p>
            <a:r>
              <a:rPr lang="en-US" altLang="zh-CN" b="1" dirty="0" smtClean="0">
                <a:latin typeface="+mj-ea"/>
                <a:ea typeface="+mj-ea"/>
              </a:rPr>
              <a:t>7.1 remove </a:t>
            </a:r>
            <a:r>
              <a:rPr lang="en-US" altLang="zh-CN" b="1" dirty="0" smtClean="0">
                <a:latin typeface="+mj-ea"/>
              </a:rPr>
              <a:t>the power supply board</a:t>
            </a:r>
            <a:endParaRPr lang="en-US" altLang="zh-CN" b="1" dirty="0">
              <a:latin typeface="+mj-ea"/>
              <a:ea typeface="+mj-ea"/>
            </a:endParaRPr>
          </a:p>
        </p:txBody>
      </p:sp>
      <p:cxnSp>
        <p:nvCxnSpPr>
          <p:cNvPr id="40" name="直接箭头连接符 39"/>
          <p:cNvCxnSpPr>
            <a:stCxn id="49156" idx="2"/>
          </p:cNvCxnSpPr>
          <p:nvPr/>
        </p:nvCxnSpPr>
        <p:spPr>
          <a:xfrm>
            <a:off x="6030055" y="3344030"/>
            <a:ext cx="335820" cy="84062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5" name="直接箭头连接符 44"/>
          <p:cNvCxnSpPr>
            <a:endCxn id="49174" idx="3"/>
          </p:cNvCxnSpPr>
          <p:nvPr/>
        </p:nvCxnSpPr>
        <p:spPr>
          <a:xfrm flipH="1" flipV="1">
            <a:off x="4020165" y="4023327"/>
            <a:ext cx="443886" cy="108048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3"/>
          <p:cNvSpPr>
            <a:spLocks noChangeArrowheads="1"/>
          </p:cNvSpPr>
          <p:nvPr/>
        </p:nvSpPr>
        <p:spPr bwMode="auto">
          <a:xfrm>
            <a:off x="251440" y="728650"/>
            <a:ext cx="5076261" cy="646331"/>
          </a:xfrm>
          <a:prstGeom prst="rect">
            <a:avLst/>
          </a:prstGeom>
          <a:noFill/>
          <a:ln w="9525">
            <a:noFill/>
            <a:miter lim="800000"/>
            <a:headEnd/>
            <a:tailEnd/>
          </a:ln>
        </p:spPr>
        <p:txBody>
          <a:bodyPr wrap="none">
            <a:spAutoFit/>
          </a:bodyPr>
          <a:lstStyle/>
          <a:p>
            <a:r>
              <a:rPr lang="en-US" altLang="zh-CN" b="1" dirty="0" smtClean="0">
                <a:latin typeface="+mj-ea"/>
                <a:ea typeface="+mj-ea"/>
              </a:rPr>
              <a:t>7. How to replace the power supply board</a:t>
            </a:r>
          </a:p>
          <a:p>
            <a:r>
              <a:rPr lang="en-US" altLang="zh-CN" b="1" dirty="0" smtClean="0">
                <a:latin typeface="+mj-ea"/>
                <a:ea typeface="+mj-ea"/>
              </a:rPr>
              <a:t>7.2 Install the new power supply board</a:t>
            </a:r>
            <a:endParaRPr lang="en-US" altLang="zh-CN" b="1" dirty="0">
              <a:latin typeface="+mj-ea"/>
              <a:ea typeface="+mj-ea"/>
            </a:endParaRPr>
          </a:p>
        </p:txBody>
      </p:sp>
      <p:sp>
        <p:nvSpPr>
          <p:cNvPr id="32" name="TextBox 25"/>
          <p:cNvSpPr txBox="1">
            <a:spLocks noChangeArrowheads="1"/>
          </p:cNvSpPr>
          <p:nvPr/>
        </p:nvSpPr>
        <p:spPr bwMode="auto">
          <a:xfrm>
            <a:off x="575482" y="1376734"/>
            <a:ext cx="7236413" cy="1200329"/>
          </a:xfrm>
          <a:prstGeom prst="rect">
            <a:avLst/>
          </a:prstGeom>
          <a:noFill/>
          <a:ln w="9525">
            <a:noFill/>
            <a:miter lim="800000"/>
            <a:headEnd/>
            <a:tailEnd/>
          </a:ln>
        </p:spPr>
        <p:txBody>
          <a:bodyPr wrap="square">
            <a:spAutoFit/>
          </a:bodyPr>
          <a:lstStyle/>
          <a:p>
            <a:r>
              <a:rPr lang="en-US" altLang="zh-CN" dirty="0" smtClean="0"/>
              <a:t>Open the package of the new power supply board, install it by reverse operation of the</a:t>
            </a:r>
            <a:r>
              <a:rPr lang="zh-CN" altLang="en-US" dirty="0" smtClean="0"/>
              <a:t> </a:t>
            </a:r>
            <a:r>
              <a:rPr lang="en-US" altLang="zh-CN" b="1" dirty="0" smtClean="0">
                <a:latin typeface="+mj-ea"/>
              </a:rPr>
              <a:t>7.1 remove the power supply board</a:t>
            </a:r>
          </a:p>
          <a:p>
            <a:endParaRPr lang="en-US" altLang="zh-CN" b="1" dirty="0" smtClean="0">
              <a:latin typeface="+mj-ea"/>
            </a:endParaRPr>
          </a:p>
          <a:p>
            <a:endParaRPr lang="en-US" altLang="zh-CN" dirty="0"/>
          </a:p>
        </p:txBody>
      </p:sp>
      <p:sp>
        <p:nvSpPr>
          <p:cNvPr id="4" name="TextBox 26"/>
          <p:cNvSpPr txBox="1">
            <a:spLocks noChangeArrowheads="1"/>
          </p:cNvSpPr>
          <p:nvPr/>
        </p:nvSpPr>
        <p:spPr bwMode="auto">
          <a:xfrm>
            <a:off x="900113" y="2565400"/>
            <a:ext cx="6264275" cy="2677656"/>
          </a:xfrm>
          <a:prstGeom prst="rect">
            <a:avLst/>
          </a:prstGeom>
          <a:noFill/>
          <a:ln w="9525">
            <a:noFill/>
            <a:miter lim="800000"/>
            <a:headEnd/>
            <a:tailEnd/>
          </a:ln>
        </p:spPr>
        <p:txBody>
          <a:bodyPr>
            <a:spAutoFit/>
          </a:bodyPr>
          <a:lstStyle/>
          <a:p>
            <a:r>
              <a:rPr lang="en-US" altLang="zh-CN" sz="2800" dirty="0" smtClean="0"/>
              <a:t>Caution</a:t>
            </a:r>
            <a:r>
              <a:rPr lang="zh-CN" altLang="en-US" sz="2800" dirty="0" smtClean="0"/>
              <a:t>：</a:t>
            </a:r>
            <a:endParaRPr lang="en-US" altLang="zh-CN" sz="2800" dirty="0" smtClean="0"/>
          </a:p>
          <a:p>
            <a:r>
              <a:rPr lang="en-US" altLang="zh-CN" sz="2800" dirty="0" smtClean="0"/>
              <a:t>The lighting fixture should be energized more than 2 hours before tighten the screws to evaporate the water inside , then, shut down and tighten all screws.</a:t>
            </a:r>
            <a:endParaRPr lang="en-US" altLang="zh-CN" sz="28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979664" y="2456874"/>
            <a:ext cx="6047120" cy="1569660"/>
          </a:xfrm>
          <a:prstGeom prst="rect">
            <a:avLst/>
          </a:prstGeom>
          <a:noFill/>
        </p:spPr>
        <p:txBody>
          <a:bodyPr wrap="squar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defRPr/>
            </a:pPr>
            <a:r>
              <a:rPr lang="en-US" altLang="zh-CN" sz="96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THANKS</a:t>
            </a:r>
            <a:r>
              <a:rPr lang="zh-CN" altLang="en-US" sz="96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a:t>
            </a:r>
            <a:endParaRPr lang="zh-CN" altLang="en-US" sz="96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67587" name="灯片编号占位符 4"/>
          <p:cNvSpPr>
            <a:spLocks noGrp="1"/>
          </p:cNvSpPr>
          <p:nvPr>
            <p:ph type="sldNum" sz="quarter" idx="4294967295"/>
          </p:nvPr>
        </p:nvSpPr>
        <p:spPr bwMode="auto">
          <a:xfrm>
            <a:off x="0" y="6400800"/>
            <a:ext cx="914400" cy="284163"/>
          </a:xfrm>
          <a:prstGeom prst="rect">
            <a:avLst/>
          </a:prstGeom>
          <a:noFill/>
          <a:ln>
            <a:miter lim="800000"/>
            <a:headEnd/>
            <a:tailEnd/>
          </a:ln>
        </p:spPr>
        <p:txBody>
          <a:bodyPr wrap="square" tIns="45720" bIns="45720" numCol="1" anchorCtr="0" compatLnSpc="1">
            <a:prstTxWarp prst="textNoShape">
              <a:avLst/>
            </a:prstTxWarp>
          </a:bodyPr>
          <a:lstStyle/>
          <a:p>
            <a:fld id="{A1647E17-A4EB-4555-A30F-5BA2C0AE7B65}" type="slidenum">
              <a:rPr lang="zh-CN" altLang="en-US" smtClean="0"/>
              <a:pPr/>
              <a:t>26</a:t>
            </a:fld>
            <a:endParaRPr lang="zh-CN" altLang="en-US"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矩形 3"/>
          <p:cNvSpPr>
            <a:spLocks noChangeArrowheads="1"/>
          </p:cNvSpPr>
          <p:nvPr/>
        </p:nvSpPr>
        <p:spPr bwMode="auto">
          <a:xfrm>
            <a:off x="467468" y="728650"/>
            <a:ext cx="1895071" cy="369332"/>
          </a:xfrm>
          <a:prstGeom prst="rect">
            <a:avLst/>
          </a:prstGeom>
          <a:noFill/>
          <a:ln w="9525">
            <a:noFill/>
            <a:miter lim="800000"/>
            <a:headEnd/>
            <a:tailEnd/>
          </a:ln>
        </p:spPr>
        <p:txBody>
          <a:bodyPr wrap="none">
            <a:spAutoFit/>
          </a:bodyPr>
          <a:lstStyle/>
          <a:p>
            <a:r>
              <a:rPr lang="en-US" altLang="zh-CN" b="1" dirty="0" smtClean="0">
                <a:latin typeface="华文细黑" pitchFamily="2" charset="-122"/>
                <a:ea typeface="华文细黑" pitchFamily="2" charset="-122"/>
              </a:rPr>
              <a:t>1. Appearance</a:t>
            </a:r>
            <a:endParaRPr lang="en-US" altLang="zh-CN" b="1" dirty="0">
              <a:latin typeface="华文细黑" pitchFamily="2" charset="-122"/>
              <a:ea typeface="华文细黑" pitchFamily="2" charset="-122"/>
            </a:endParaRPr>
          </a:p>
        </p:txBody>
      </p:sp>
      <p:sp>
        <p:nvSpPr>
          <p:cNvPr id="15367" name="矩形 3"/>
          <p:cNvSpPr>
            <a:spLocks noChangeArrowheads="1"/>
          </p:cNvSpPr>
          <p:nvPr/>
        </p:nvSpPr>
        <p:spPr bwMode="auto">
          <a:xfrm>
            <a:off x="2519734" y="4941196"/>
            <a:ext cx="3518912" cy="369332"/>
          </a:xfrm>
          <a:prstGeom prst="rect">
            <a:avLst/>
          </a:prstGeom>
          <a:noFill/>
          <a:ln w="9525">
            <a:noFill/>
            <a:miter lim="800000"/>
            <a:headEnd/>
            <a:tailEnd/>
          </a:ln>
        </p:spPr>
        <p:txBody>
          <a:bodyPr wrap="none">
            <a:spAutoFit/>
          </a:bodyPr>
          <a:lstStyle/>
          <a:p>
            <a:r>
              <a:rPr lang="en-US" altLang="zh-CN" dirty="0" smtClean="0"/>
              <a:t>Explosion Proof LED Flood Light</a:t>
            </a:r>
            <a:endParaRPr lang="en-US" altLang="zh-CN" dirty="0"/>
          </a:p>
        </p:txBody>
      </p:sp>
      <p:pic>
        <p:nvPicPr>
          <p:cNvPr id="49155" name="Picture 3"/>
          <p:cNvPicPr>
            <a:picLocks noChangeAspect="1" noChangeArrowheads="1"/>
          </p:cNvPicPr>
          <p:nvPr/>
        </p:nvPicPr>
        <p:blipFill>
          <a:blip r:embed="rId3" cstate="print"/>
          <a:srcRect/>
          <a:stretch>
            <a:fillRect/>
          </a:stretch>
        </p:blipFill>
        <p:spPr bwMode="auto">
          <a:xfrm>
            <a:off x="1655622" y="1268720"/>
            <a:ext cx="4693022" cy="3240420"/>
          </a:xfrm>
          <a:prstGeom prst="rect">
            <a:avLst/>
          </a:prstGeom>
          <a:noFill/>
          <a:ln w="9525">
            <a:solidFill>
              <a:schemeClr val="bg1"/>
            </a:solidFill>
            <a:miter lim="800000"/>
            <a:headEnd/>
            <a:tailEnd/>
          </a:ln>
          <a:effectLst>
            <a:prstShdw prst="shdw17" dist="17961" dir="2700000">
              <a:schemeClr val="accent1">
                <a:gamma/>
                <a:shade val="60000"/>
                <a:invGamma/>
              </a:schemeClr>
            </a:prstShdw>
          </a:effectLst>
        </p:spPr>
      </p:pic>
      <p:sp>
        <p:nvSpPr>
          <p:cNvPr id="15371" name="灯片编号占位符 10"/>
          <p:cNvSpPr>
            <a:spLocks noGrp="1"/>
          </p:cNvSpPr>
          <p:nvPr>
            <p:ph type="sldNum" sz="quarter" idx="4294967295"/>
          </p:nvPr>
        </p:nvSpPr>
        <p:spPr bwMode="auto">
          <a:xfrm>
            <a:off x="0" y="6343650"/>
            <a:ext cx="914400" cy="284163"/>
          </a:xfrm>
          <a:noFill/>
          <a:ln>
            <a:miter lim="800000"/>
            <a:headEnd/>
            <a:tailEnd/>
          </a:ln>
        </p:spPr>
        <p:txBody>
          <a:bodyPr wrap="square" tIns="45720" bIns="45720" numCol="1" anchorCtr="0" compatLnSpc="1">
            <a:prstTxWarp prst="textNoShape">
              <a:avLst/>
            </a:prstTxWarp>
          </a:bodyPr>
          <a:lstStyle/>
          <a:p>
            <a:fld id="{DF95A456-BAC0-4362-BC7B-5295DED6CA45}" type="slidenum">
              <a:rPr lang="zh-CN" altLang="en-US" smtClean="0">
                <a:latin typeface="Arial" charset="0"/>
                <a:ea typeface="宋体" charset="-122"/>
              </a:rPr>
              <a:pPr/>
              <a:t>2</a:t>
            </a:fld>
            <a:endParaRPr lang="zh-CN" altLang="en-US" smtClean="0">
              <a:latin typeface="Arial" charset="0"/>
              <a:ea typeface="宋体" charset="-122"/>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矩形 3"/>
          <p:cNvSpPr>
            <a:spLocks noChangeArrowheads="1"/>
          </p:cNvSpPr>
          <p:nvPr/>
        </p:nvSpPr>
        <p:spPr bwMode="auto">
          <a:xfrm>
            <a:off x="359455" y="728650"/>
            <a:ext cx="3132406" cy="369332"/>
          </a:xfrm>
          <a:prstGeom prst="rect">
            <a:avLst/>
          </a:prstGeom>
          <a:noFill/>
          <a:ln w="9525">
            <a:noFill/>
            <a:miter lim="800000"/>
            <a:headEnd/>
            <a:tailEnd/>
          </a:ln>
        </p:spPr>
        <p:txBody>
          <a:bodyPr wrap="square">
            <a:spAutoFit/>
          </a:bodyPr>
          <a:lstStyle/>
          <a:p>
            <a:r>
              <a:rPr lang="en-US" altLang="zh-CN" b="1" dirty="0" smtClean="0">
                <a:latin typeface="+mj-ea"/>
                <a:ea typeface="+mj-ea"/>
              </a:rPr>
              <a:t>2. Product summary </a:t>
            </a:r>
            <a:endParaRPr lang="zh-CN" altLang="en-US" b="1" dirty="0">
              <a:latin typeface="+mj-ea"/>
              <a:ea typeface="+mj-ea"/>
            </a:endParaRPr>
          </a:p>
        </p:txBody>
      </p:sp>
      <p:sp>
        <p:nvSpPr>
          <p:cNvPr id="16388" name="矩形 3"/>
          <p:cNvSpPr>
            <a:spLocks noChangeArrowheads="1"/>
          </p:cNvSpPr>
          <p:nvPr/>
        </p:nvSpPr>
        <p:spPr bwMode="auto">
          <a:xfrm>
            <a:off x="359454" y="1052692"/>
            <a:ext cx="7880350" cy="4524315"/>
          </a:xfrm>
          <a:prstGeom prst="rect">
            <a:avLst/>
          </a:prstGeom>
          <a:noFill/>
          <a:ln w="9525">
            <a:noFill/>
            <a:miter lim="800000"/>
            <a:headEnd/>
            <a:tailEnd/>
          </a:ln>
        </p:spPr>
        <p:txBody>
          <a:bodyPr>
            <a:spAutoFit/>
          </a:bodyPr>
          <a:lstStyle/>
          <a:p>
            <a:r>
              <a:rPr lang="en-US" altLang="zh-CN" dirty="0" smtClean="0">
                <a:latin typeface="+mj-ea"/>
                <a:ea typeface="+mj-ea"/>
              </a:rPr>
              <a:t>A. Features</a:t>
            </a:r>
          </a:p>
          <a:p>
            <a:pPr marL="274638"/>
            <a:r>
              <a:rPr lang="en-US" altLang="zh-CN" dirty="0" smtClean="0">
                <a:latin typeface="+mj-ea"/>
                <a:ea typeface="+mj-ea"/>
              </a:rPr>
              <a:t>This series adopts LED lighting module which features high   efficiency, high lumen output and long lifespan. Adopting integrated design, the lighting fixture is made of high strength aluminum alloy. </a:t>
            </a:r>
          </a:p>
          <a:p>
            <a:pPr marL="274638"/>
            <a:r>
              <a:rPr lang="en-US" altLang="zh-CN" dirty="0" smtClean="0">
                <a:latin typeface="+mj-ea"/>
                <a:ea typeface="+mj-ea"/>
              </a:rPr>
              <a:t> Junction box and LED lighting source are isolated to increase the safety and reliability.</a:t>
            </a:r>
            <a:endParaRPr lang="zh-CN" altLang="zh-CN" dirty="0" smtClean="0">
              <a:latin typeface="+mj-ea"/>
              <a:ea typeface="+mj-ea"/>
            </a:endParaRPr>
          </a:p>
          <a:p>
            <a:endParaRPr lang="en-US" altLang="zh-CN" dirty="0">
              <a:latin typeface="+mj-ea"/>
              <a:ea typeface="+mj-ea"/>
            </a:endParaRPr>
          </a:p>
          <a:p>
            <a:r>
              <a:rPr lang="en-US" altLang="zh-CN" dirty="0" smtClean="0">
                <a:latin typeface="+mj-ea"/>
                <a:ea typeface="+mj-ea"/>
              </a:rPr>
              <a:t>B. Main purpose and applicable scope</a:t>
            </a:r>
            <a:r>
              <a:rPr lang="zh-CN" altLang="en-US" dirty="0" smtClean="0">
                <a:latin typeface="+mj-ea"/>
                <a:ea typeface="+mj-ea"/>
              </a:rPr>
              <a:t>  </a:t>
            </a:r>
            <a:endParaRPr lang="en-US" altLang="zh-CN" dirty="0">
              <a:latin typeface="+mj-ea"/>
              <a:ea typeface="+mj-ea"/>
            </a:endParaRPr>
          </a:p>
          <a:p>
            <a:pPr marL="274638"/>
            <a:r>
              <a:rPr lang="en-US" altLang="zh-CN" dirty="0" smtClean="0">
                <a:latin typeface="+mj-ea"/>
                <a:ea typeface="+mj-ea"/>
              </a:rPr>
              <a:t>Applicable the flammable places in oil field, Petroleum industry , petrochemical industry, etc.</a:t>
            </a:r>
            <a:endParaRPr lang="zh-CN" altLang="zh-CN" dirty="0" smtClean="0">
              <a:latin typeface="+mj-ea"/>
              <a:ea typeface="+mj-ea"/>
            </a:endParaRPr>
          </a:p>
          <a:p>
            <a:endParaRPr lang="en-US" altLang="zh-CN" dirty="0">
              <a:latin typeface="+mj-ea"/>
              <a:ea typeface="+mj-ea"/>
            </a:endParaRPr>
          </a:p>
          <a:p>
            <a:r>
              <a:rPr lang="en-US" altLang="zh-CN" dirty="0" smtClean="0">
                <a:latin typeface="+mj-ea"/>
                <a:ea typeface="+mj-ea"/>
              </a:rPr>
              <a:t>C. The ambient temperature is  -40</a:t>
            </a:r>
            <a:r>
              <a:rPr lang="zh-CN" altLang="zh-CN" dirty="0" smtClean="0">
                <a:latin typeface="+mj-ea"/>
                <a:ea typeface="+mj-ea"/>
              </a:rPr>
              <a:t>℃</a:t>
            </a:r>
            <a:r>
              <a:rPr lang="en-US" altLang="zh-CN" dirty="0" smtClean="0">
                <a:latin typeface="+mj-ea"/>
                <a:ea typeface="+mj-ea"/>
              </a:rPr>
              <a:t>to +55</a:t>
            </a:r>
            <a:r>
              <a:rPr lang="zh-CN" altLang="zh-CN" dirty="0" smtClean="0">
                <a:latin typeface="+mj-ea"/>
                <a:ea typeface="+mj-ea"/>
              </a:rPr>
              <a:t>℃</a:t>
            </a:r>
            <a:endParaRPr lang="en-US" altLang="zh-CN" dirty="0" smtClean="0">
              <a:latin typeface="+mj-ea"/>
              <a:ea typeface="+mj-ea"/>
            </a:endParaRPr>
          </a:p>
          <a:p>
            <a:endParaRPr lang="en-US" altLang="zh-CN" dirty="0">
              <a:latin typeface="+mj-ea"/>
              <a:ea typeface="+mj-ea"/>
            </a:endParaRPr>
          </a:p>
          <a:p>
            <a:r>
              <a:rPr lang="en-US" altLang="zh-CN" dirty="0" smtClean="0">
                <a:latin typeface="+mj-ea"/>
                <a:ea typeface="+mj-ea"/>
              </a:rPr>
              <a:t>D. Certificate</a:t>
            </a:r>
          </a:p>
          <a:p>
            <a:pPr marL="274638"/>
            <a:r>
              <a:rPr lang="en-US" altLang="zh-CN" dirty="0" smtClean="0">
                <a:latin typeface="+mj-ea"/>
                <a:ea typeface="+mj-ea"/>
              </a:rPr>
              <a:t>PCEC(China)/ATEX/IECEX</a:t>
            </a:r>
          </a:p>
        </p:txBody>
      </p:sp>
      <p:sp>
        <p:nvSpPr>
          <p:cNvPr id="16389" name="灯片编号占位符 4"/>
          <p:cNvSpPr>
            <a:spLocks noGrp="1"/>
          </p:cNvSpPr>
          <p:nvPr>
            <p:ph type="sldNum" sz="quarter" idx="4294967295"/>
          </p:nvPr>
        </p:nvSpPr>
        <p:spPr bwMode="auto">
          <a:xfrm>
            <a:off x="0" y="6343650"/>
            <a:ext cx="914400" cy="284163"/>
          </a:xfrm>
          <a:noFill/>
          <a:ln>
            <a:miter lim="800000"/>
            <a:headEnd/>
            <a:tailEnd/>
          </a:ln>
        </p:spPr>
        <p:txBody>
          <a:bodyPr wrap="square" tIns="45720" bIns="45720" numCol="1" anchorCtr="0" compatLnSpc="1">
            <a:prstTxWarp prst="textNoShape">
              <a:avLst/>
            </a:prstTxWarp>
          </a:bodyPr>
          <a:lstStyle/>
          <a:p>
            <a:fld id="{DA9B3B26-ED30-49A5-B3C1-5CA790A0497A}" type="slidenum">
              <a:rPr lang="zh-CN" altLang="en-US" smtClean="0">
                <a:latin typeface="+mj-ea"/>
                <a:ea typeface="+mj-ea"/>
              </a:rPr>
              <a:pPr/>
              <a:t>3</a:t>
            </a:fld>
            <a:endParaRPr lang="zh-CN" altLang="en-US" smtClean="0">
              <a:latin typeface="+mj-ea"/>
              <a:ea typeface="+mj-ea"/>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矩形 3"/>
          <p:cNvSpPr>
            <a:spLocks noChangeArrowheads="1"/>
          </p:cNvSpPr>
          <p:nvPr/>
        </p:nvSpPr>
        <p:spPr bwMode="auto">
          <a:xfrm>
            <a:off x="251440" y="728650"/>
            <a:ext cx="8220075" cy="369332"/>
          </a:xfrm>
          <a:prstGeom prst="rect">
            <a:avLst/>
          </a:prstGeom>
          <a:noFill/>
          <a:ln w="9525">
            <a:noFill/>
            <a:miter lim="800000"/>
            <a:headEnd/>
            <a:tailEnd/>
          </a:ln>
        </p:spPr>
        <p:txBody>
          <a:bodyPr>
            <a:spAutoFit/>
          </a:bodyPr>
          <a:lstStyle/>
          <a:p>
            <a:r>
              <a:rPr lang="en-US" altLang="zh-CN" b="1" dirty="0" smtClean="0">
                <a:latin typeface="+mj-ea"/>
                <a:ea typeface="+mj-ea"/>
              </a:rPr>
              <a:t>1. Caution </a:t>
            </a:r>
            <a:endParaRPr lang="zh-CN" altLang="en-US" b="1" dirty="0">
              <a:latin typeface="+mj-ea"/>
              <a:ea typeface="+mj-ea"/>
            </a:endParaRPr>
          </a:p>
        </p:txBody>
      </p:sp>
      <p:sp>
        <p:nvSpPr>
          <p:cNvPr id="17412" name="矩形 4"/>
          <p:cNvSpPr>
            <a:spLocks noChangeArrowheads="1"/>
          </p:cNvSpPr>
          <p:nvPr/>
        </p:nvSpPr>
        <p:spPr bwMode="auto">
          <a:xfrm>
            <a:off x="251440" y="1052692"/>
            <a:ext cx="8676532" cy="3416320"/>
          </a:xfrm>
          <a:prstGeom prst="rect">
            <a:avLst/>
          </a:prstGeom>
          <a:noFill/>
          <a:ln w="9525">
            <a:noFill/>
            <a:miter lim="800000"/>
            <a:headEnd/>
            <a:tailEnd/>
          </a:ln>
        </p:spPr>
        <p:txBody>
          <a:bodyPr wrap="square">
            <a:spAutoFit/>
          </a:bodyPr>
          <a:lstStyle/>
          <a:p>
            <a:r>
              <a:rPr lang="en-US" altLang="zh-CN" dirty="0" smtClean="0">
                <a:latin typeface="+mj-ea"/>
                <a:ea typeface="+mj-ea"/>
              </a:rPr>
              <a:t>A. Installation and maintenance should be done by professional staff </a:t>
            </a:r>
          </a:p>
          <a:p>
            <a:endParaRPr lang="en-US" altLang="zh-CN" dirty="0" smtClean="0">
              <a:latin typeface="+mj-ea"/>
              <a:ea typeface="+mj-ea"/>
            </a:endParaRPr>
          </a:p>
          <a:p>
            <a:r>
              <a:rPr lang="en-US" altLang="zh-CN" dirty="0" smtClean="0">
                <a:latin typeface="+mj-ea"/>
                <a:ea typeface="+mj-ea"/>
              </a:rPr>
              <a:t>B. Avoid explosion</a:t>
            </a:r>
          </a:p>
          <a:p>
            <a:pPr marL="266700" indent="-266700"/>
            <a:r>
              <a:rPr lang="en-US" altLang="zh-CN" dirty="0" smtClean="0">
                <a:latin typeface="+mj-ea"/>
                <a:ea typeface="+mj-ea"/>
              </a:rPr>
              <a:t>a. Ensure that the voltage of power supply is within the range marked on the label </a:t>
            </a:r>
          </a:p>
          <a:p>
            <a:pPr marL="266700" indent="-266700"/>
            <a:r>
              <a:rPr lang="en-US" altLang="zh-CN" dirty="0" smtClean="0">
                <a:latin typeface="+mj-ea"/>
                <a:ea typeface="+mj-ea"/>
              </a:rPr>
              <a:t>b. Don’t install the product in any flammable places that the temperature is over   the temperature level marked on the label </a:t>
            </a:r>
          </a:p>
          <a:p>
            <a:endParaRPr lang="zh-CN" altLang="en-US" dirty="0">
              <a:latin typeface="+mj-ea"/>
              <a:ea typeface="+mj-ea"/>
            </a:endParaRPr>
          </a:p>
          <a:p>
            <a:r>
              <a:rPr lang="en-US" altLang="zh-CN" dirty="0" smtClean="0">
                <a:latin typeface="+mj-ea"/>
                <a:ea typeface="+mj-ea"/>
              </a:rPr>
              <a:t>C. Prevent electric shock and burns</a:t>
            </a:r>
          </a:p>
          <a:p>
            <a:r>
              <a:rPr lang="en-US" altLang="zh-CN" dirty="0" smtClean="0">
                <a:latin typeface="+mj-ea"/>
                <a:ea typeface="+mj-ea"/>
              </a:rPr>
              <a:t>a. Forbidden install or maintain with power</a:t>
            </a:r>
          </a:p>
          <a:p>
            <a:r>
              <a:rPr lang="en-US" altLang="zh-CN" dirty="0" smtClean="0">
                <a:latin typeface="+mj-ea"/>
                <a:ea typeface="+mj-ea"/>
              </a:rPr>
              <a:t>b. The enclosure should be earthed reliably</a:t>
            </a:r>
            <a:endParaRPr lang="en-US" altLang="zh-CN" dirty="0">
              <a:latin typeface="+mj-ea"/>
              <a:ea typeface="+mj-ea"/>
            </a:endParaRPr>
          </a:p>
          <a:p>
            <a:r>
              <a:rPr lang="en-US" altLang="zh-CN" dirty="0" smtClean="0">
                <a:latin typeface="+mj-ea"/>
                <a:ea typeface="+mj-ea"/>
              </a:rPr>
              <a:t>c. Don’t touch the transparent parts to prevent burns when it is power on </a:t>
            </a:r>
            <a:endParaRPr lang="zh-CN" altLang="en-US" dirty="0">
              <a:latin typeface="+mj-ea"/>
              <a:ea typeface="+mj-ea"/>
            </a:endParaRPr>
          </a:p>
        </p:txBody>
      </p:sp>
      <p:sp>
        <p:nvSpPr>
          <p:cNvPr id="17413" name="灯片编号占位符 4"/>
          <p:cNvSpPr>
            <a:spLocks noGrp="1"/>
          </p:cNvSpPr>
          <p:nvPr>
            <p:ph type="sldNum" sz="quarter" idx="4294967295"/>
          </p:nvPr>
        </p:nvSpPr>
        <p:spPr bwMode="auto">
          <a:xfrm>
            <a:off x="0" y="6343650"/>
            <a:ext cx="914400" cy="284163"/>
          </a:xfrm>
          <a:noFill/>
          <a:ln>
            <a:miter lim="800000"/>
            <a:headEnd/>
            <a:tailEnd/>
          </a:ln>
        </p:spPr>
        <p:txBody>
          <a:bodyPr wrap="square" tIns="45720" bIns="45720" numCol="1" anchorCtr="0" compatLnSpc="1">
            <a:prstTxWarp prst="textNoShape">
              <a:avLst/>
            </a:prstTxWarp>
          </a:bodyPr>
          <a:lstStyle/>
          <a:p>
            <a:fld id="{B7CC70ED-E19F-4D2F-829A-B9AC60AB5B87}" type="slidenum">
              <a:rPr lang="zh-CN" altLang="en-US" smtClean="0">
                <a:latin typeface="+mj-ea"/>
                <a:ea typeface="+mj-ea"/>
              </a:rPr>
              <a:pPr/>
              <a:t>4</a:t>
            </a:fld>
            <a:endParaRPr lang="zh-CN" altLang="en-US" smtClean="0">
              <a:latin typeface="+mj-ea"/>
              <a:ea typeface="+mj-ea"/>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矩形 3"/>
          <p:cNvSpPr>
            <a:spLocks noChangeArrowheads="1"/>
          </p:cNvSpPr>
          <p:nvPr/>
        </p:nvSpPr>
        <p:spPr bwMode="auto">
          <a:xfrm>
            <a:off x="251440" y="728650"/>
            <a:ext cx="2376308" cy="369332"/>
          </a:xfrm>
          <a:prstGeom prst="rect">
            <a:avLst/>
          </a:prstGeom>
          <a:noFill/>
          <a:ln w="9525">
            <a:noFill/>
            <a:miter lim="800000"/>
            <a:headEnd/>
            <a:tailEnd/>
          </a:ln>
        </p:spPr>
        <p:txBody>
          <a:bodyPr wrap="square">
            <a:spAutoFit/>
          </a:bodyPr>
          <a:lstStyle/>
          <a:p>
            <a:r>
              <a:rPr lang="en-US" altLang="zh-CN" b="1" dirty="0" smtClean="0">
                <a:latin typeface="+mj-ea"/>
                <a:ea typeface="+mj-ea"/>
              </a:rPr>
              <a:t>2. Installation</a:t>
            </a:r>
            <a:endParaRPr lang="zh-CN" altLang="en-US" b="1" dirty="0">
              <a:latin typeface="+mj-ea"/>
              <a:ea typeface="+mj-ea"/>
            </a:endParaRPr>
          </a:p>
        </p:txBody>
      </p:sp>
      <p:sp>
        <p:nvSpPr>
          <p:cNvPr id="18436" name="矩形 5"/>
          <p:cNvSpPr>
            <a:spLocks noChangeArrowheads="1"/>
          </p:cNvSpPr>
          <p:nvPr/>
        </p:nvSpPr>
        <p:spPr bwMode="auto">
          <a:xfrm>
            <a:off x="467468" y="1052692"/>
            <a:ext cx="8312150" cy="923330"/>
          </a:xfrm>
          <a:prstGeom prst="rect">
            <a:avLst/>
          </a:prstGeom>
          <a:noFill/>
          <a:ln w="9525">
            <a:noFill/>
            <a:miter lim="800000"/>
            <a:headEnd/>
            <a:tailEnd/>
          </a:ln>
        </p:spPr>
        <p:txBody>
          <a:bodyPr>
            <a:spAutoFit/>
          </a:bodyPr>
          <a:lstStyle/>
          <a:p>
            <a:r>
              <a:rPr lang="en-US" altLang="zh-CN" dirty="0" smtClean="0">
                <a:latin typeface="+mj-ea"/>
                <a:ea typeface="+mj-ea"/>
              </a:rPr>
              <a:t>There are 4 mounting types: ceiling mount , pendant mount , wall mount , pipe clamp mount. Please select the mounting type according to the actual requirement.</a:t>
            </a:r>
            <a:endParaRPr lang="zh-CN" altLang="en-US" dirty="0">
              <a:latin typeface="+mj-ea"/>
              <a:ea typeface="+mj-ea"/>
            </a:endParaRPr>
          </a:p>
        </p:txBody>
      </p:sp>
      <p:sp>
        <p:nvSpPr>
          <p:cNvPr id="18438" name="灯片编号占位符 5"/>
          <p:cNvSpPr>
            <a:spLocks noGrp="1"/>
          </p:cNvSpPr>
          <p:nvPr>
            <p:ph type="sldNum" sz="quarter" idx="4294967295"/>
          </p:nvPr>
        </p:nvSpPr>
        <p:spPr bwMode="auto">
          <a:xfrm>
            <a:off x="0" y="6343650"/>
            <a:ext cx="914400" cy="284163"/>
          </a:xfrm>
          <a:noFill/>
          <a:ln>
            <a:miter lim="800000"/>
            <a:headEnd/>
            <a:tailEnd/>
          </a:ln>
        </p:spPr>
        <p:txBody>
          <a:bodyPr wrap="square" tIns="45720" bIns="45720" numCol="1" anchorCtr="0" compatLnSpc="1">
            <a:prstTxWarp prst="textNoShape">
              <a:avLst/>
            </a:prstTxWarp>
          </a:bodyPr>
          <a:lstStyle/>
          <a:p>
            <a:fld id="{ED343A5C-9263-4FBD-AB67-6E88FA88CBCC}" type="slidenum">
              <a:rPr lang="zh-CN" altLang="en-US" smtClean="0">
                <a:latin typeface="+mj-ea"/>
                <a:ea typeface="+mj-ea"/>
              </a:rPr>
              <a:pPr/>
              <a:t>5</a:t>
            </a:fld>
            <a:endParaRPr lang="zh-CN" altLang="en-US" smtClean="0">
              <a:latin typeface="+mj-ea"/>
              <a:ea typeface="+mj-ea"/>
            </a:endParaRPr>
          </a:p>
        </p:txBody>
      </p:sp>
      <p:pic>
        <p:nvPicPr>
          <p:cNvPr id="1026" name="Picture 2"/>
          <p:cNvPicPr>
            <a:picLocks noChangeAspect="1" noChangeArrowheads="1"/>
          </p:cNvPicPr>
          <p:nvPr/>
        </p:nvPicPr>
        <p:blipFill>
          <a:blip r:embed="rId2" cstate="print"/>
          <a:srcRect/>
          <a:stretch>
            <a:fillRect/>
          </a:stretch>
        </p:blipFill>
        <p:spPr bwMode="auto">
          <a:xfrm>
            <a:off x="791510" y="1916804"/>
            <a:ext cx="7560980" cy="358151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矩形 5"/>
          <p:cNvSpPr>
            <a:spLocks noChangeArrowheads="1"/>
          </p:cNvSpPr>
          <p:nvPr/>
        </p:nvSpPr>
        <p:spPr bwMode="auto">
          <a:xfrm>
            <a:off x="467468" y="1376734"/>
            <a:ext cx="8312150" cy="923330"/>
          </a:xfrm>
          <a:prstGeom prst="rect">
            <a:avLst/>
          </a:prstGeom>
          <a:noFill/>
          <a:ln w="9525">
            <a:noFill/>
            <a:miter lim="800000"/>
            <a:headEnd/>
            <a:tailEnd/>
          </a:ln>
        </p:spPr>
        <p:txBody>
          <a:bodyPr>
            <a:spAutoFit/>
          </a:bodyPr>
          <a:lstStyle/>
          <a:p>
            <a:r>
              <a:rPr lang="en-US" altLang="zh-CN" dirty="0" smtClean="0">
                <a:latin typeface="+mj-ea"/>
                <a:ea typeface="+mj-ea"/>
              </a:rPr>
              <a:t>Install 2 expansion bolts at the predetermined position on the ceiling according to the holes in the bracket . Mount the bracket on the enclosure . Connect  the bracket to the 2 expansion bolts and fasten them.</a:t>
            </a:r>
            <a:endParaRPr lang="en-US" altLang="zh-CN" dirty="0">
              <a:latin typeface="+mj-ea"/>
              <a:ea typeface="+mj-ea"/>
            </a:endParaRPr>
          </a:p>
        </p:txBody>
      </p:sp>
      <p:pic>
        <p:nvPicPr>
          <p:cNvPr id="20485" name="Picture 5"/>
          <p:cNvPicPr>
            <a:picLocks noChangeAspect="1" noChangeArrowheads="1"/>
          </p:cNvPicPr>
          <p:nvPr/>
        </p:nvPicPr>
        <p:blipFill>
          <a:blip r:embed="rId2" cstate="print"/>
          <a:srcRect/>
          <a:stretch>
            <a:fillRect/>
          </a:stretch>
        </p:blipFill>
        <p:spPr bwMode="auto">
          <a:xfrm>
            <a:off x="467468" y="2456874"/>
            <a:ext cx="8010525" cy="2190750"/>
          </a:xfrm>
          <a:prstGeom prst="rect">
            <a:avLst/>
          </a:prstGeom>
          <a:noFill/>
          <a:ln w="9525">
            <a:noFill/>
            <a:miter lim="800000"/>
            <a:headEnd/>
            <a:tailEnd/>
          </a:ln>
          <a:effectLst>
            <a:prstShdw prst="shdw17" dist="17961" dir="2700000">
              <a:schemeClr val="accent1">
                <a:gamma/>
                <a:shade val="60000"/>
                <a:invGamma/>
              </a:schemeClr>
            </a:prstShdw>
          </a:effectLst>
        </p:spPr>
      </p:pic>
      <p:sp>
        <p:nvSpPr>
          <p:cNvPr id="20486" name="灯片编号占位符 5"/>
          <p:cNvSpPr>
            <a:spLocks noGrp="1"/>
          </p:cNvSpPr>
          <p:nvPr>
            <p:ph type="sldNum" sz="quarter" idx="4294967295"/>
          </p:nvPr>
        </p:nvSpPr>
        <p:spPr bwMode="auto">
          <a:xfrm>
            <a:off x="0" y="6343650"/>
            <a:ext cx="914400" cy="284163"/>
          </a:xfrm>
          <a:noFill/>
          <a:ln>
            <a:miter lim="800000"/>
            <a:headEnd/>
            <a:tailEnd/>
          </a:ln>
        </p:spPr>
        <p:txBody>
          <a:bodyPr wrap="square" tIns="45720" bIns="45720" numCol="1" anchorCtr="0" compatLnSpc="1">
            <a:prstTxWarp prst="textNoShape">
              <a:avLst/>
            </a:prstTxWarp>
          </a:bodyPr>
          <a:lstStyle/>
          <a:p>
            <a:fld id="{9D1AB82D-1D64-4124-A723-10ED750EA350}" type="slidenum">
              <a:rPr lang="zh-CN" altLang="en-US" smtClean="0">
                <a:latin typeface="+mj-ea"/>
                <a:ea typeface="+mj-ea"/>
              </a:rPr>
              <a:pPr/>
              <a:t>6</a:t>
            </a:fld>
            <a:endParaRPr lang="zh-CN" altLang="en-US" smtClean="0">
              <a:latin typeface="+mj-ea"/>
              <a:ea typeface="+mj-ea"/>
            </a:endParaRPr>
          </a:p>
        </p:txBody>
      </p:sp>
      <p:sp>
        <p:nvSpPr>
          <p:cNvPr id="8" name="矩形 3"/>
          <p:cNvSpPr>
            <a:spLocks noChangeArrowheads="1"/>
          </p:cNvSpPr>
          <p:nvPr/>
        </p:nvSpPr>
        <p:spPr bwMode="auto">
          <a:xfrm>
            <a:off x="251440" y="728650"/>
            <a:ext cx="2805867" cy="646331"/>
          </a:xfrm>
          <a:prstGeom prst="rect">
            <a:avLst/>
          </a:prstGeom>
          <a:noFill/>
          <a:ln w="9525">
            <a:noFill/>
            <a:miter lim="800000"/>
            <a:headEnd/>
            <a:tailEnd/>
          </a:ln>
        </p:spPr>
        <p:txBody>
          <a:bodyPr wrap="square">
            <a:spAutoFit/>
          </a:bodyPr>
          <a:lstStyle/>
          <a:p>
            <a:r>
              <a:rPr lang="en-US" altLang="zh-CN" b="1" dirty="0" smtClean="0">
                <a:latin typeface="+mj-ea"/>
                <a:ea typeface="+mj-ea"/>
              </a:rPr>
              <a:t>2. Installation</a:t>
            </a:r>
          </a:p>
          <a:p>
            <a:r>
              <a:rPr lang="en-US" altLang="zh-CN" b="1" dirty="0" smtClean="0">
                <a:latin typeface="+mj-ea"/>
                <a:ea typeface="+mj-ea"/>
              </a:rPr>
              <a:t>A. Ceiling mount</a:t>
            </a:r>
            <a:endParaRPr lang="zh-CN" altLang="en-US" b="1" dirty="0">
              <a:latin typeface="+mj-ea"/>
              <a:ea typeface="+mj-ea"/>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矩形 5"/>
          <p:cNvSpPr>
            <a:spLocks noChangeArrowheads="1"/>
          </p:cNvSpPr>
          <p:nvPr/>
        </p:nvSpPr>
        <p:spPr bwMode="auto">
          <a:xfrm>
            <a:off x="467468" y="1376734"/>
            <a:ext cx="8312150" cy="1200329"/>
          </a:xfrm>
          <a:prstGeom prst="rect">
            <a:avLst/>
          </a:prstGeom>
          <a:noFill/>
          <a:ln w="9525">
            <a:noFill/>
            <a:miter lim="800000"/>
            <a:headEnd/>
            <a:tailEnd/>
          </a:ln>
        </p:spPr>
        <p:txBody>
          <a:bodyPr>
            <a:spAutoFit/>
          </a:bodyPr>
          <a:lstStyle/>
          <a:p>
            <a:r>
              <a:rPr lang="en-US" altLang="zh-CN" dirty="0" smtClean="0">
                <a:latin typeface="+mj-ea"/>
                <a:ea typeface="+mj-ea"/>
              </a:rPr>
              <a:t>Install 2 expansion bolts at the predetermined position on the ceiling according to the ring bolt holes  in the enclosure. Mount the 2 ring bolts in the enclosure . Connect  the ring bolts to the 2 expansion bolts  with wire rope and fasten them.</a:t>
            </a:r>
            <a:endParaRPr lang="en-US" altLang="zh-CN" dirty="0">
              <a:latin typeface="+mj-ea"/>
              <a:ea typeface="+mj-ea"/>
            </a:endParaRPr>
          </a:p>
        </p:txBody>
      </p:sp>
      <p:pic>
        <p:nvPicPr>
          <p:cNvPr id="19461" name="Picture 5"/>
          <p:cNvPicPr>
            <a:picLocks noChangeAspect="1" noChangeArrowheads="1"/>
          </p:cNvPicPr>
          <p:nvPr/>
        </p:nvPicPr>
        <p:blipFill>
          <a:blip r:embed="rId2" cstate="print"/>
          <a:srcRect/>
          <a:stretch>
            <a:fillRect/>
          </a:stretch>
        </p:blipFill>
        <p:spPr bwMode="auto">
          <a:xfrm>
            <a:off x="467468" y="2672902"/>
            <a:ext cx="7993036" cy="2281898"/>
          </a:xfrm>
          <a:prstGeom prst="rect">
            <a:avLst/>
          </a:prstGeom>
          <a:noFill/>
          <a:ln w="9525">
            <a:noFill/>
            <a:miter lim="800000"/>
            <a:headEnd/>
            <a:tailEnd/>
          </a:ln>
          <a:effectLst>
            <a:prstShdw prst="shdw17" dist="17961" dir="2700000">
              <a:schemeClr val="accent1">
                <a:gamma/>
                <a:shade val="60000"/>
                <a:invGamma/>
              </a:schemeClr>
            </a:prstShdw>
          </a:effectLst>
        </p:spPr>
      </p:pic>
      <p:sp>
        <p:nvSpPr>
          <p:cNvPr id="19462" name="灯片编号占位符 5"/>
          <p:cNvSpPr>
            <a:spLocks noGrp="1"/>
          </p:cNvSpPr>
          <p:nvPr>
            <p:ph type="sldNum" sz="quarter" idx="4294967295"/>
          </p:nvPr>
        </p:nvSpPr>
        <p:spPr bwMode="auto">
          <a:xfrm>
            <a:off x="0" y="6343650"/>
            <a:ext cx="914400" cy="284163"/>
          </a:xfrm>
          <a:noFill/>
          <a:ln>
            <a:miter lim="800000"/>
            <a:headEnd/>
            <a:tailEnd/>
          </a:ln>
        </p:spPr>
        <p:txBody>
          <a:bodyPr wrap="square" tIns="45720" bIns="45720" numCol="1" anchorCtr="0" compatLnSpc="1">
            <a:prstTxWarp prst="textNoShape">
              <a:avLst/>
            </a:prstTxWarp>
          </a:bodyPr>
          <a:lstStyle/>
          <a:p>
            <a:fld id="{3177BE92-9061-449C-9E0B-8EEBFFC7E1DD}" type="slidenum">
              <a:rPr lang="zh-CN" altLang="en-US" smtClean="0">
                <a:latin typeface="+mj-ea"/>
                <a:ea typeface="+mj-ea"/>
              </a:rPr>
              <a:pPr/>
              <a:t>7</a:t>
            </a:fld>
            <a:endParaRPr lang="zh-CN" altLang="en-US" smtClean="0">
              <a:latin typeface="+mj-ea"/>
              <a:ea typeface="+mj-ea"/>
            </a:endParaRPr>
          </a:p>
        </p:txBody>
      </p:sp>
      <p:sp>
        <p:nvSpPr>
          <p:cNvPr id="8" name="矩形 3"/>
          <p:cNvSpPr>
            <a:spLocks noChangeArrowheads="1"/>
          </p:cNvSpPr>
          <p:nvPr/>
        </p:nvSpPr>
        <p:spPr bwMode="auto">
          <a:xfrm>
            <a:off x="251440" y="728650"/>
            <a:ext cx="2805867" cy="646331"/>
          </a:xfrm>
          <a:prstGeom prst="rect">
            <a:avLst/>
          </a:prstGeom>
          <a:noFill/>
          <a:ln w="9525">
            <a:noFill/>
            <a:miter lim="800000"/>
            <a:headEnd/>
            <a:tailEnd/>
          </a:ln>
        </p:spPr>
        <p:txBody>
          <a:bodyPr wrap="square">
            <a:spAutoFit/>
          </a:bodyPr>
          <a:lstStyle/>
          <a:p>
            <a:r>
              <a:rPr lang="en-US" altLang="zh-CN" b="1" dirty="0" smtClean="0">
                <a:latin typeface="+mj-ea"/>
                <a:ea typeface="+mj-ea"/>
              </a:rPr>
              <a:t>2. Installation</a:t>
            </a:r>
          </a:p>
          <a:p>
            <a:r>
              <a:rPr lang="en-US" altLang="zh-CN" b="1" dirty="0" smtClean="0">
                <a:latin typeface="+mj-ea"/>
                <a:ea typeface="+mj-ea"/>
              </a:rPr>
              <a:t>B. Pendant mount</a:t>
            </a:r>
            <a:endParaRPr lang="zh-CN" altLang="en-US" b="1" dirty="0">
              <a:latin typeface="+mj-ea"/>
              <a:ea typeface="+mj-ea"/>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矩形 5"/>
          <p:cNvSpPr>
            <a:spLocks noChangeArrowheads="1"/>
          </p:cNvSpPr>
          <p:nvPr/>
        </p:nvSpPr>
        <p:spPr bwMode="auto">
          <a:xfrm>
            <a:off x="467468" y="1376734"/>
            <a:ext cx="8312150" cy="923330"/>
          </a:xfrm>
          <a:prstGeom prst="rect">
            <a:avLst/>
          </a:prstGeom>
          <a:noFill/>
          <a:ln w="9525">
            <a:noFill/>
            <a:miter lim="800000"/>
            <a:headEnd/>
            <a:tailEnd/>
          </a:ln>
        </p:spPr>
        <p:txBody>
          <a:bodyPr>
            <a:spAutoFit/>
          </a:bodyPr>
          <a:lstStyle/>
          <a:p>
            <a:r>
              <a:rPr lang="en-US" altLang="zh-CN" dirty="0" smtClean="0">
                <a:latin typeface="+mj-ea"/>
                <a:ea typeface="+mj-ea"/>
              </a:rPr>
              <a:t>Install 2 expansion bolts at the predetermined position on the wall according to the holes  in the bracket. Mount the bracket on the enclosure . Connect  the bracket to the 2 expansion bolts and fasten them.</a:t>
            </a:r>
          </a:p>
        </p:txBody>
      </p:sp>
      <p:pic>
        <p:nvPicPr>
          <p:cNvPr id="21509" name="Picture 5"/>
          <p:cNvPicPr>
            <a:picLocks noChangeAspect="1" noChangeArrowheads="1"/>
          </p:cNvPicPr>
          <p:nvPr/>
        </p:nvPicPr>
        <p:blipFill>
          <a:blip r:embed="rId2" cstate="print"/>
          <a:srcRect/>
          <a:stretch>
            <a:fillRect/>
          </a:stretch>
        </p:blipFill>
        <p:spPr bwMode="auto">
          <a:xfrm>
            <a:off x="467468" y="2456874"/>
            <a:ext cx="8204200" cy="2243137"/>
          </a:xfrm>
          <a:prstGeom prst="rect">
            <a:avLst/>
          </a:prstGeom>
          <a:noFill/>
          <a:ln w="9525">
            <a:noFill/>
            <a:miter lim="800000"/>
            <a:headEnd/>
            <a:tailEnd/>
          </a:ln>
          <a:effectLst>
            <a:prstShdw prst="shdw17" dist="17961" dir="2700000">
              <a:schemeClr val="accent1">
                <a:gamma/>
                <a:shade val="60000"/>
                <a:invGamma/>
              </a:schemeClr>
            </a:prstShdw>
          </a:effectLst>
        </p:spPr>
      </p:pic>
      <p:sp>
        <p:nvSpPr>
          <p:cNvPr id="21510" name="灯片编号占位符 5"/>
          <p:cNvSpPr>
            <a:spLocks noGrp="1"/>
          </p:cNvSpPr>
          <p:nvPr>
            <p:ph type="sldNum" sz="quarter" idx="4294967295"/>
          </p:nvPr>
        </p:nvSpPr>
        <p:spPr bwMode="auto">
          <a:xfrm>
            <a:off x="0" y="6343650"/>
            <a:ext cx="914400" cy="284163"/>
          </a:xfrm>
          <a:noFill/>
          <a:ln>
            <a:miter lim="800000"/>
            <a:headEnd/>
            <a:tailEnd/>
          </a:ln>
        </p:spPr>
        <p:txBody>
          <a:bodyPr wrap="square" tIns="45720" bIns="45720" numCol="1" anchorCtr="0" compatLnSpc="1">
            <a:prstTxWarp prst="textNoShape">
              <a:avLst/>
            </a:prstTxWarp>
          </a:bodyPr>
          <a:lstStyle/>
          <a:p>
            <a:fld id="{A94E9E3F-22E7-4CDC-A8DF-E27DAC7F9DAC}" type="slidenum">
              <a:rPr lang="zh-CN" altLang="en-US" smtClean="0">
                <a:latin typeface="+mj-ea"/>
                <a:ea typeface="+mj-ea"/>
              </a:rPr>
              <a:pPr/>
              <a:t>8</a:t>
            </a:fld>
            <a:endParaRPr lang="zh-CN" altLang="en-US" smtClean="0">
              <a:latin typeface="+mj-ea"/>
              <a:ea typeface="+mj-ea"/>
            </a:endParaRPr>
          </a:p>
        </p:txBody>
      </p:sp>
      <p:sp>
        <p:nvSpPr>
          <p:cNvPr id="8" name="矩形 3"/>
          <p:cNvSpPr>
            <a:spLocks noChangeArrowheads="1"/>
          </p:cNvSpPr>
          <p:nvPr/>
        </p:nvSpPr>
        <p:spPr bwMode="auto">
          <a:xfrm>
            <a:off x="251440" y="728650"/>
            <a:ext cx="2805867" cy="646331"/>
          </a:xfrm>
          <a:prstGeom prst="rect">
            <a:avLst/>
          </a:prstGeom>
          <a:noFill/>
          <a:ln w="9525">
            <a:noFill/>
            <a:miter lim="800000"/>
            <a:headEnd/>
            <a:tailEnd/>
          </a:ln>
        </p:spPr>
        <p:txBody>
          <a:bodyPr wrap="square">
            <a:spAutoFit/>
          </a:bodyPr>
          <a:lstStyle/>
          <a:p>
            <a:r>
              <a:rPr lang="en-US" altLang="zh-CN" b="1" dirty="0" smtClean="0">
                <a:latin typeface="+mj-ea"/>
                <a:ea typeface="+mj-ea"/>
              </a:rPr>
              <a:t>2. Installation</a:t>
            </a:r>
          </a:p>
          <a:p>
            <a:r>
              <a:rPr lang="en-US" altLang="zh-CN" b="1" dirty="0" smtClean="0">
                <a:latin typeface="+mj-ea"/>
                <a:ea typeface="+mj-ea"/>
              </a:rPr>
              <a:t>C. Wall mount</a:t>
            </a:r>
            <a:endParaRPr lang="zh-CN" altLang="en-US" b="1" dirty="0">
              <a:latin typeface="+mj-ea"/>
              <a:ea typeface="+mj-ea"/>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暗香扑面">
  <a:themeElements>
    <a:clrScheme name="暗香扑面">
      <a:dk1>
        <a:sysClr val="windowText" lastClr="000000"/>
      </a:dk1>
      <a:lt1>
        <a:sysClr val="window" lastClr="FFFFFF"/>
      </a:lt1>
      <a:dk2>
        <a:srgbClr val="2F2F2F"/>
      </a:dk2>
      <a:lt2>
        <a:srgbClr val="FFFFF4"/>
      </a:lt2>
      <a:accent1>
        <a:srgbClr val="918415"/>
      </a:accent1>
      <a:accent2>
        <a:srgbClr val="C47546"/>
      </a:accent2>
      <a:accent3>
        <a:srgbClr val="AFB591"/>
      </a:accent3>
      <a:accent4>
        <a:srgbClr val="B9945B"/>
      </a:accent4>
      <a:accent5>
        <a:srgbClr val="85ADBC"/>
      </a:accent5>
      <a:accent6>
        <a:srgbClr val="E5B440"/>
      </a:accent6>
      <a:hlink>
        <a:srgbClr val="00D5D5"/>
      </a:hlink>
      <a:folHlink>
        <a:srgbClr val="DD00DD"/>
      </a:folHlink>
    </a:clrScheme>
    <a:fontScheme name="暗香扑面">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majorFont>
      <a:minorFont>
        <a:latin typeface="Franklin Gothic Book"/>
        <a:ea typeface=""/>
        <a:cs typeface=""/>
        <a:font script="Jpan" typeface="HG創英角ｺﾞｼｯｸUB"/>
        <a:font script="Hang" typeface="맑은 고딕"/>
        <a:font script="Hans" typeface="黑体"/>
        <a:font script="Hant" typeface="新細明體"/>
        <a:font script="Arab" typeface="Arial"/>
        <a:font script="Hebr" typeface="Arial"/>
        <a:font script="Thai" typeface="Cordian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暗香扑面">
      <a:fillStyleLst>
        <a:solidFill>
          <a:schemeClr val="phClr"/>
        </a:solidFill>
        <a:gradFill rotWithShape="1">
          <a:gsLst>
            <a:gs pos="0">
              <a:schemeClr val="phClr">
                <a:tint val="98000"/>
                <a:satMod val="220000"/>
              </a:schemeClr>
            </a:gs>
            <a:gs pos="31000">
              <a:schemeClr val="phClr">
                <a:tint val="30000"/>
                <a:satMod val="150000"/>
              </a:schemeClr>
            </a:gs>
            <a:gs pos="91000">
              <a:schemeClr val="phClr">
                <a:tint val="96000"/>
              </a:schemeClr>
            </a:gs>
          </a:gsLst>
          <a:path path="circle">
            <a:fillToRect l="50000" t="150000" r="50000"/>
          </a:path>
        </a:gradFill>
        <a:blipFill>
          <a:blip xmlns:r="http://schemas.openxmlformats.org/officeDocument/2006/relationships" r:embed="rId1">
            <a:duotone>
              <a:schemeClr val="phClr">
                <a:shade val="28000"/>
                <a:satMod val="100000"/>
              </a:schemeClr>
              <a:schemeClr val="phClr">
                <a:tint val="100000"/>
                <a:satMod val="200000"/>
              </a:schemeClr>
            </a:duotone>
          </a:blip>
          <a:tile tx="0" ty="0" sx="80000" sy="80000" flip="none" algn="tl"/>
        </a:blipFill>
      </a:fillStyleLst>
      <a:lnStyleLst>
        <a:ln w="12700" cap="flat" cmpd="sng" algn="ctr">
          <a:solidFill>
            <a:schemeClr val="phClr"/>
          </a:solidFill>
          <a:prstDash val="solid"/>
        </a:ln>
        <a:ln w="25400" cap="flat" cmpd="sng" algn="ctr">
          <a:solidFill>
            <a:schemeClr val="phClr"/>
          </a:solidFill>
          <a:prstDash val="solid"/>
        </a:ln>
        <a:ln w="38100" cap="flat" cmpd="dbl" algn="ctr">
          <a:solidFill>
            <a:schemeClr val="phClr"/>
          </a:solidFill>
          <a:prstDash val="solid"/>
        </a:ln>
      </a:lnStyleLst>
      <a:effectStyleLst>
        <a:effectStyle>
          <a:effectLst>
            <a:glow rad="63500">
              <a:schemeClr val="phClr">
                <a:alpha val="45000"/>
                <a:satMod val="110000"/>
              </a:schemeClr>
            </a:glow>
          </a:effectLst>
        </a:effectStyle>
        <a:effectStyle>
          <a:effectLst>
            <a:outerShdw blurRad="34925" dist="31750" dir="5400000" algn="tl" rotWithShape="0">
              <a:srgbClr val="000000">
                <a:alpha val="50000"/>
              </a:srgbClr>
            </a:outerShdw>
          </a:effectLst>
          <a:scene3d>
            <a:camera prst="orthographicFront">
              <a:rot lat="0" lon="0" rev="0"/>
            </a:camera>
            <a:lightRig rig="flood" dir="t">
              <a:rot lat="0" lon="0" rev="5400000"/>
            </a:lightRig>
          </a:scene3d>
          <a:sp3d contourW="9525" prstMaterial="dkEdge">
            <a:bevelT w="12000" h="24150"/>
            <a:contourClr>
              <a:schemeClr val="phClr">
                <a:satMod val="110000"/>
              </a:schemeClr>
            </a:contourClr>
          </a:sp3d>
        </a:effectStyle>
        <a:effectStyle>
          <a:effectLst>
            <a:outerShdw blurRad="50800" dist="31750" dir="5400000" algn="tl" rotWithShape="0">
              <a:srgbClr val="000000">
                <a:alpha val="50000"/>
              </a:srgbClr>
            </a:outerShdw>
          </a:effectLst>
          <a:scene3d>
            <a:camera prst="orthographicFront">
              <a:rot lat="0" lon="0" rev="0"/>
            </a:camera>
            <a:lightRig rig="flood" dir="t">
              <a:rot lat="0" lon="0" rev="5400000"/>
            </a:lightRig>
          </a:scene3d>
          <a:sp3d contourW="18700" prstMaterial="dkEdge">
            <a:bevelT w="44450" h="80600"/>
            <a:contourClr>
              <a:schemeClr val="phClr">
                <a:satMod val="110000"/>
              </a:schemeClr>
            </a:contourClr>
          </a:sp3d>
        </a:effectStyle>
      </a:effectStyleLst>
      <a:bgFillStyleLst>
        <a:solidFill>
          <a:schemeClr val="phClr"/>
        </a:solidFill>
        <a:gradFill rotWithShape="1">
          <a:gsLst>
            <a:gs pos="0">
              <a:schemeClr val="phClr">
                <a:shade val="70000"/>
                <a:satMod val="1000000"/>
              </a:schemeClr>
            </a:gs>
            <a:gs pos="31000">
              <a:schemeClr val="phClr">
                <a:shade val="85000"/>
                <a:satMod val="450000"/>
              </a:schemeClr>
            </a:gs>
            <a:gs pos="100000">
              <a:schemeClr val="phClr">
                <a:tint val="70000"/>
                <a:satMod val="300000"/>
              </a:schemeClr>
            </a:gs>
          </a:gsLst>
          <a:path path="circle">
            <a:fillToRect l="50000" t="150000" r="50000"/>
          </a:path>
        </a:gradFill>
        <a:blipFill>
          <a:blip xmlns:r="http://schemas.openxmlformats.org/officeDocument/2006/relationships" r:embed="rId2">
            <a:duotone>
              <a:schemeClr val="phClr">
                <a:tint val="100000"/>
                <a:shade val="70000"/>
                <a:hueMod val="100000"/>
                <a:satMod val="100000"/>
              </a:schemeClr>
              <a:schemeClr val="phClr">
                <a:tint val="90000"/>
                <a:shade val="100000"/>
                <a:hueMod val="100000"/>
                <a:satMod val="10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Fan</Template>
  <TotalTime>6945</TotalTime>
  <Words>1343</Words>
  <Application>Microsoft Office PowerPoint</Application>
  <PresentationFormat>全屏显示(4:3)</PresentationFormat>
  <Paragraphs>156</Paragraphs>
  <Slides>27</Slides>
  <Notes>8</Notes>
  <HiddenSlides>0</HiddenSlides>
  <MMClips>0</MMClips>
  <ScaleCrop>false</ScaleCrop>
  <HeadingPairs>
    <vt:vector size="4" baseType="variant">
      <vt:variant>
        <vt:lpstr>主题</vt:lpstr>
      </vt:variant>
      <vt:variant>
        <vt:i4>1</vt:i4>
      </vt:variant>
      <vt:variant>
        <vt:lpstr>幻灯片标题</vt:lpstr>
      </vt:variant>
      <vt:variant>
        <vt:i4>27</vt:i4>
      </vt:variant>
    </vt:vector>
  </HeadingPairs>
  <TitlesOfParts>
    <vt:vector size="28" baseType="lpstr">
      <vt:lpstr>暗香扑面</vt:lpstr>
      <vt:lpstr>Arowana series  maintenance guide</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subject>市场部年终总结</dc:subject>
  <dc:creator>普凌宇</dc:creator>
  <cp:lastModifiedBy>微软用户</cp:lastModifiedBy>
  <cp:revision>871</cp:revision>
  <dcterms:modified xsi:type="dcterms:W3CDTF">2015-05-15T10:45:02Z</dcterms:modified>
</cp:coreProperties>
</file>